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446" r:id="rId1"/>
  </p:sldMasterIdLst>
  <p:sldIdLst>
    <p:sldId id="256" r:id="rId2"/>
    <p:sldId id="257" r:id="rId3"/>
    <p:sldId id="258" r:id="rId4"/>
    <p:sldId id="259" r:id="rId5"/>
    <p:sldId id="260" r:id="rId6"/>
    <p:sldId id="308" r:id="rId7"/>
    <p:sldId id="309" r:id="rId8"/>
    <p:sldId id="310" r:id="rId9"/>
    <p:sldId id="31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ANKIT%20RAJ%20MISHRA\DATA%20ANALYST\Jobaaj%20Learnings\Ms-Excel%20Projects\3.Mobile%20Apps%20Playstore%20Data%20Analysis\New%20folder\Dashboard.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[Dashboard.xlsx]Q1!PivotTable3</c:name>
    <c:fmtId val="5"/>
  </c:pivotSource>
  <c:chart>
    <c:title>
      <c:tx>
        <c:rich>
          <a:bodyPr rot="0" spcFirstLastPara="1" vertOverflow="ellipsis" vert="horz" wrap="square" anchor="ctr"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r>
              <a: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rPr>
              <a:t>Top 10 Android Version Used </a:t>
            </a:r>
          </a:p>
        </c:rich>
      </c:tx>
      <c:layout>
        <c:manualLayout>
          <c:xMode val="edge"/>
          <c:yMode val="edge"/>
          <c:x val="0.26557772492992054"/>
          <c:y val="3.0109205296099988E-2"/>
        </c:manualLayout>
      </c:layout>
      <c:overlay val="0"/>
      <c:spPr>
        <a:noFill/>
        <a:ln>
          <a:noFill/>
        </a:ln>
        <a:effectLst/>
      </c:spPr>
      <c:txPr>
        <a:bodyPr rot="0" spcFirstLastPara="1" vertOverflow="ellipsis" vert="horz" wrap="square" anchor="ctr"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endParaRPr lang="en-AG"/>
        </a:p>
      </c:txPr>
    </c:title>
    <c:autoTitleDeleted val="0"/>
    <c:pivotFmts>
      <c:pivotFmt>
        <c:idx val="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'Q1'!$B$3</c:f>
              <c:strCache>
                <c:ptCount val="1"/>
                <c:pt idx="0">
                  <c:v>Total</c:v>
                </c:pt>
              </c:strCache>
            </c:strRef>
          </c:tx>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'Q1'!$A$4:$A$14</c:f>
              <c:strCache>
                <c:ptCount val="10"/>
                <c:pt idx="0">
                  <c:v>4.1 and up</c:v>
                </c:pt>
                <c:pt idx="1">
                  <c:v>4.0.3 and up</c:v>
                </c:pt>
                <c:pt idx="2">
                  <c:v>4.0 and up</c:v>
                </c:pt>
                <c:pt idx="3">
                  <c:v>Varies with device</c:v>
                </c:pt>
                <c:pt idx="4">
                  <c:v>4.4 and up</c:v>
                </c:pt>
                <c:pt idx="5">
                  <c:v>2.3 and up</c:v>
                </c:pt>
                <c:pt idx="6">
                  <c:v>5.0 and up</c:v>
                </c:pt>
                <c:pt idx="7">
                  <c:v>4.2 and up</c:v>
                </c:pt>
                <c:pt idx="8">
                  <c:v>2.3.3 and up</c:v>
                </c:pt>
                <c:pt idx="9">
                  <c:v>2.2 and up</c:v>
                </c:pt>
              </c:strCache>
            </c:strRef>
          </c:cat>
          <c:val>
            <c:numRef>
              <c:f>'Q1'!$B$4:$B$14</c:f>
              <c:numCache>
                <c:formatCode>General</c:formatCode>
                <c:ptCount val="10"/>
                <c:pt idx="0">
                  <c:v>2451</c:v>
                </c:pt>
                <c:pt idx="1">
                  <c:v>1501</c:v>
                </c:pt>
                <c:pt idx="2">
                  <c:v>1375</c:v>
                </c:pt>
                <c:pt idx="3">
                  <c:v>1362</c:v>
                </c:pt>
                <c:pt idx="4">
                  <c:v>980</c:v>
                </c:pt>
                <c:pt idx="5">
                  <c:v>652</c:v>
                </c:pt>
                <c:pt idx="6">
                  <c:v>601</c:v>
                </c:pt>
                <c:pt idx="7">
                  <c:v>394</c:v>
                </c:pt>
                <c:pt idx="8">
                  <c:v>281</c:v>
                </c:pt>
                <c:pt idx="9">
                  <c:v>244</c:v>
                </c:pt>
              </c:numCache>
            </c:numRef>
          </c:val>
          <c:extLst>
            <c:ext xmlns:c16="http://schemas.microsoft.com/office/drawing/2014/chart" uri="{C3380CC4-5D6E-409C-BE32-E72D297353CC}">
              <c16:uniqueId val="{00000000-EECD-4559-817E-481919CCEECD}"/>
            </c:ext>
          </c:extLst>
        </c:ser>
        <c:dLbls>
          <c:dLblPos val="outEnd"/>
          <c:showLegendKey val="0"/>
          <c:showVal val="1"/>
          <c:showCatName val="0"/>
          <c:showSerName val="0"/>
          <c:showPercent val="0"/>
          <c:showBubbleSize val="0"/>
        </c:dLbls>
        <c:gapWidth val="100"/>
        <c:overlap val="-24"/>
        <c:axId val="181923232"/>
        <c:axId val="181942432"/>
      </c:barChart>
      <c:catAx>
        <c:axId val="181923232"/>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181942432"/>
        <c:crosses val="autoZero"/>
        <c:auto val="1"/>
        <c:lblAlgn val="ctr"/>
        <c:lblOffset val="100"/>
        <c:noMultiLvlLbl val="0"/>
      </c:catAx>
      <c:valAx>
        <c:axId val="18194243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rgbClr val="002060"/>
                </a:solidFill>
                <a:latin typeface="+mn-lt"/>
                <a:ea typeface="+mn-ea"/>
                <a:cs typeface="+mn-cs"/>
              </a:defRPr>
            </a:pPr>
            <a:endParaRPr lang="en-AG"/>
          </a:p>
        </c:txPr>
        <c:crossAx val="181923232"/>
        <c:crosses val="autoZero"/>
        <c:crossBetween val="between"/>
      </c:valAx>
      <c:spPr>
        <a:noFill/>
        <a:ln w="15875">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cap="flat" cmpd="sng" algn="ctr">
      <a:solidFill>
        <a:schemeClr val="accent2"/>
      </a:solidFill>
      <a:round/>
    </a:ln>
    <a:effectLst/>
  </c:spPr>
  <c:txPr>
    <a:bodyPr/>
    <a:lstStyle/>
    <a:p>
      <a:pPr algn="ctr">
        <a:defRPr lang="en-US" sz="900" b="0" i="0" u="none" strike="noStrike" kern="1200" baseline="0">
          <a:solidFill>
            <a:srgbClr val="002060"/>
          </a:solidFill>
          <a:latin typeface="+mn-lt"/>
          <a:ea typeface="+mn-ea"/>
          <a:cs typeface="+mn-cs"/>
        </a:defRPr>
      </a:pPr>
      <a:endParaRPr lang="en-A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[Dashboard.xlsx]Insights!PivotTable5</c:name>
    <c:fmtId val="7"/>
  </c:pivotSource>
  <c:chart>
    <c:title>
      <c:tx>
        <c:rich>
          <a:bodyPr rot="0" spcFirstLastPara="1" vertOverflow="ellipsis" vert="horz" wrap="square" anchor="ctr"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r>
              <a: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rPr>
              <a:t>Top 10 Apps as per Customer Reviews</a:t>
            </a:r>
          </a:p>
        </c:rich>
      </c:tx>
      <c:overlay val="0"/>
      <c:spPr>
        <a:noFill/>
        <a:ln>
          <a:noFill/>
        </a:ln>
        <a:effectLst/>
      </c:spPr>
      <c:txPr>
        <a:bodyPr rot="0" spcFirstLastPara="1" vertOverflow="ellipsis" vert="horz" wrap="square" anchor="ctr"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endParaRPr lang="en-AG"/>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diamond"/>
          <c:size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1"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1"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1"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44171556767694542"/>
          <c:y val="0.2188034188034188"/>
          <c:w val="0.48392939260214934"/>
          <c:h val="0.64901271956390072"/>
        </c:manualLayout>
      </c:layout>
      <c:barChart>
        <c:barDir val="bar"/>
        <c:grouping val="clustered"/>
        <c:varyColors val="0"/>
        <c:ser>
          <c:idx val="0"/>
          <c:order val="0"/>
          <c:tx>
            <c:strRef>
              <c:f>Insights!$B$1</c:f>
              <c:strCache>
                <c:ptCount val="1"/>
                <c:pt idx="0">
                  <c:v>Total</c:v>
                </c:pt>
              </c:strCache>
            </c:strRef>
          </c:tx>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anchor="ctr" anchorCtr="0"/>
              <a:lstStyle/>
              <a:p>
                <a:pPr algn="ctr">
                  <a:defRPr lang="en-US" sz="900" b="1"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Insights!$A$2:$A$12</c:f>
              <c:strCache>
                <c:ptCount val="10"/>
                <c:pt idx="0">
                  <c:v>Snapchat</c:v>
                </c:pt>
                <c:pt idx="1">
                  <c:v>Clash Royale</c:v>
                </c:pt>
                <c:pt idx="2">
                  <c:v>8 Ball Pool</c:v>
                </c:pt>
                <c:pt idx="3">
                  <c:v>Facebook</c:v>
                </c:pt>
                <c:pt idx="4">
                  <c:v>Candy Crush Saga</c:v>
                </c:pt>
                <c:pt idx="5">
                  <c:v>Subway Surfers</c:v>
                </c:pt>
                <c:pt idx="6">
                  <c:v>Messenger â€“ Text and Video Chat for Free</c:v>
                </c:pt>
                <c:pt idx="7">
                  <c:v>Clash of Clans</c:v>
                </c:pt>
                <c:pt idx="8">
                  <c:v>WhatsApp Messenger</c:v>
                </c:pt>
                <c:pt idx="9">
                  <c:v>Instagram</c:v>
                </c:pt>
              </c:strCache>
            </c:strRef>
          </c:cat>
          <c:val>
            <c:numRef>
              <c:f>Insights!$B$2:$B$12</c:f>
              <c:numCache>
                <c:formatCode>General</c:formatCode>
                <c:ptCount val="10"/>
                <c:pt idx="0">
                  <c:v>68045010</c:v>
                </c:pt>
                <c:pt idx="1">
                  <c:v>92530298</c:v>
                </c:pt>
                <c:pt idx="2">
                  <c:v>99386198</c:v>
                </c:pt>
                <c:pt idx="3">
                  <c:v>156286514</c:v>
                </c:pt>
                <c:pt idx="4">
                  <c:v>156993136</c:v>
                </c:pt>
                <c:pt idx="5">
                  <c:v>166331958</c:v>
                </c:pt>
                <c:pt idx="6">
                  <c:v>169932272</c:v>
                </c:pt>
                <c:pt idx="7">
                  <c:v>179558781</c:v>
                </c:pt>
                <c:pt idx="8">
                  <c:v>207348304</c:v>
                </c:pt>
                <c:pt idx="9">
                  <c:v>266241989</c:v>
                </c:pt>
              </c:numCache>
            </c:numRef>
          </c:val>
          <c:extLst>
            <c:ext xmlns:c16="http://schemas.microsoft.com/office/drawing/2014/chart" uri="{C3380CC4-5D6E-409C-BE32-E72D297353CC}">
              <c16:uniqueId val="{00000000-FC68-495D-9D5F-616840555A58}"/>
            </c:ext>
          </c:extLst>
        </c:ser>
        <c:dLbls>
          <c:dLblPos val="outEnd"/>
          <c:showLegendKey val="0"/>
          <c:showVal val="1"/>
          <c:showCatName val="0"/>
          <c:showSerName val="0"/>
          <c:showPercent val="0"/>
          <c:showBubbleSize val="0"/>
        </c:dLbls>
        <c:gapWidth val="115"/>
        <c:overlap val="-20"/>
        <c:axId val="1798077200"/>
        <c:axId val="1798082960"/>
      </c:barChart>
      <c:catAx>
        <c:axId val="1798077200"/>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1798082960"/>
        <c:crosses val="autoZero"/>
        <c:auto val="1"/>
        <c:lblAlgn val="ctr"/>
        <c:lblOffset val="100"/>
        <c:noMultiLvlLbl val="0"/>
      </c:catAx>
      <c:valAx>
        <c:axId val="179808296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17980772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cap="flat" cmpd="sng" algn="ctr">
      <a:solidFill>
        <a:schemeClr val="accent2"/>
      </a:solidFill>
      <a:round/>
    </a:ln>
    <a:effectLst/>
  </c:spPr>
  <c:txPr>
    <a:bodyPr/>
    <a:lstStyle/>
    <a:p>
      <a:pPr>
        <a:defRPr lang="en-US" sz="900" b="0" i="0" u="none" strike="noStrike" kern="1200" baseline="0">
          <a:solidFill>
            <a:schemeClr val="tx2"/>
          </a:solidFill>
          <a:latin typeface="+mn-lt"/>
          <a:ea typeface="+mn-ea"/>
          <a:cs typeface="+mn-cs"/>
        </a:defRPr>
      </a:pPr>
      <a:endParaRPr lang="en-A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[Dashboard.xlsx]Q3!PivotTable4</c:name>
    <c:fmtId val="9"/>
  </c:pivotSource>
  <c:chart>
    <c:title>
      <c:tx>
        <c:rich>
          <a:bodyPr rot="0" spcFirstLastPara="1" vertOverflow="ellipsis" vert="horz" wrap="square" anchor="ctr"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r>
              <a: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rPr>
              <a:t>Most installed Category App</a:t>
            </a:r>
          </a:p>
        </c:rich>
      </c:tx>
      <c:overlay val="0"/>
      <c:spPr>
        <a:noFill/>
        <a:ln>
          <a:noFill/>
        </a:ln>
        <a:effectLst/>
      </c:spPr>
      <c:txPr>
        <a:bodyPr rot="0" spcFirstLastPara="1" vertOverflow="ellipsis" vert="horz" wrap="square" anchor="ctr"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endParaRPr lang="en-AG"/>
        </a:p>
      </c:txPr>
    </c:title>
    <c:autoTitleDeleted val="0"/>
    <c:pivotFmts>
      <c:pivotFmt>
        <c:idx val="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'Q3'!$B$3</c:f>
              <c:strCache>
                <c:ptCount val="1"/>
                <c:pt idx="0">
                  <c:v>Total</c:v>
                </c:pt>
              </c:strCache>
            </c:strRef>
          </c:tx>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'Q3'!$A$4:$A$14</c:f>
              <c:strCache>
                <c:ptCount val="10"/>
                <c:pt idx="0">
                  <c:v>GAME</c:v>
                </c:pt>
                <c:pt idx="1">
                  <c:v>COMMUNICATION</c:v>
                </c:pt>
                <c:pt idx="2">
                  <c:v>PRODUCTIVITY</c:v>
                </c:pt>
                <c:pt idx="3">
                  <c:v>SOCIAL</c:v>
                </c:pt>
                <c:pt idx="4">
                  <c:v>TOOLS</c:v>
                </c:pt>
                <c:pt idx="5">
                  <c:v>FAMILY</c:v>
                </c:pt>
                <c:pt idx="6">
                  <c:v>PHOTOGRAPHY</c:v>
                </c:pt>
                <c:pt idx="7">
                  <c:v>NEWS_AND_MAGAZINES</c:v>
                </c:pt>
                <c:pt idx="8">
                  <c:v>TRAVEL_AND_LOCAL</c:v>
                </c:pt>
                <c:pt idx="9">
                  <c:v>VIDEO_PLAYERS</c:v>
                </c:pt>
              </c:strCache>
            </c:strRef>
          </c:cat>
          <c:val>
            <c:numRef>
              <c:f>'Q3'!$B$4:$B$14</c:f>
              <c:numCache>
                <c:formatCode>General</c:formatCode>
                <c:ptCount val="10"/>
                <c:pt idx="0">
                  <c:v>35086024415</c:v>
                </c:pt>
                <c:pt idx="1">
                  <c:v>32647276251</c:v>
                </c:pt>
                <c:pt idx="2">
                  <c:v>14176091369</c:v>
                </c:pt>
                <c:pt idx="3">
                  <c:v>14069867902</c:v>
                </c:pt>
                <c:pt idx="4">
                  <c:v>11452771915</c:v>
                </c:pt>
                <c:pt idx="5">
                  <c:v>10258263505</c:v>
                </c:pt>
                <c:pt idx="6">
                  <c:v>10088247655</c:v>
                </c:pt>
                <c:pt idx="7">
                  <c:v>7496317760</c:v>
                </c:pt>
                <c:pt idx="8">
                  <c:v>6868887146</c:v>
                </c:pt>
                <c:pt idx="9">
                  <c:v>6222002720</c:v>
                </c:pt>
              </c:numCache>
            </c:numRef>
          </c:val>
          <c:extLst>
            <c:ext xmlns:c16="http://schemas.microsoft.com/office/drawing/2014/chart" uri="{C3380CC4-5D6E-409C-BE32-E72D297353CC}">
              <c16:uniqueId val="{00000000-03C9-4EB4-A2F5-B8DD212E5AC5}"/>
            </c:ext>
          </c:extLst>
        </c:ser>
        <c:dLbls>
          <c:dLblPos val="outEnd"/>
          <c:showLegendKey val="0"/>
          <c:showVal val="1"/>
          <c:showCatName val="0"/>
          <c:showSerName val="0"/>
          <c:showPercent val="0"/>
          <c:showBubbleSize val="0"/>
        </c:dLbls>
        <c:gapWidth val="115"/>
        <c:overlap val="-20"/>
        <c:axId val="656124175"/>
        <c:axId val="656134255"/>
      </c:barChart>
      <c:catAx>
        <c:axId val="656124175"/>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2060"/>
                </a:solidFill>
                <a:latin typeface="+mn-lt"/>
                <a:ea typeface="+mn-ea"/>
                <a:cs typeface="+mn-cs"/>
              </a:defRPr>
            </a:pPr>
            <a:endParaRPr lang="en-AG"/>
          </a:p>
        </c:txPr>
        <c:crossAx val="656134255"/>
        <c:crosses val="autoZero"/>
        <c:auto val="1"/>
        <c:lblAlgn val="ctr"/>
        <c:lblOffset val="100"/>
        <c:noMultiLvlLbl val="0"/>
      </c:catAx>
      <c:valAx>
        <c:axId val="656134255"/>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002060"/>
                </a:solidFill>
                <a:latin typeface="+mn-lt"/>
                <a:ea typeface="+mn-ea"/>
                <a:cs typeface="+mn-cs"/>
              </a:defRPr>
            </a:pPr>
            <a:endParaRPr lang="en-AG"/>
          </a:p>
        </c:txPr>
        <c:crossAx val="6561241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cap="flat" cmpd="sng" algn="ctr">
      <a:solidFill>
        <a:schemeClr val="accent2">
          <a:alpha val="80000"/>
        </a:schemeClr>
      </a:solidFill>
      <a:round/>
    </a:ln>
    <a:effectLst/>
  </c:spPr>
  <c:txPr>
    <a:bodyPr/>
    <a:lstStyle/>
    <a:p>
      <a:pPr>
        <a:defRPr/>
      </a:pPr>
      <a:endParaRPr lang="en-A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[Dashboard.xlsx]Q6!PivotTable9</c:name>
    <c:fmtId val="10"/>
  </c:pivotSource>
  <c:chart>
    <c:title>
      <c:tx>
        <c:rich>
          <a:bodyPr rot="0" spcFirstLastPara="1" vertOverflow="ellipsis" vert="horz" wrap="square" anchor="ctr"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r>
              <a:rPr lang="en-US" sz="1600" b="1" i="0" u="none" strike="noStrike" kern="1200" spc="0" baseline="0" dirty="0">
                <a:solidFill>
                  <a:srgbClr val="C00000"/>
                </a:solidFill>
                <a:latin typeface="Times New Roman" panose="02020603050405020304" pitchFamily="18" charset="0"/>
                <a:ea typeface="+mn-ea"/>
                <a:cs typeface="Times New Roman" panose="02020603050405020304" pitchFamily="18" charset="0"/>
              </a:rPr>
              <a:t>Art &amp; design Category App Based on Avg Rating</a:t>
            </a:r>
          </a:p>
        </c:rich>
      </c:tx>
      <c:layout>
        <c:manualLayout>
          <c:xMode val="edge"/>
          <c:yMode val="edge"/>
          <c:x val="0.17384265866886683"/>
          <c:y val="4.1527759375072262E-2"/>
        </c:manualLayout>
      </c:layout>
      <c:overlay val="0"/>
      <c:spPr>
        <a:noFill/>
        <a:ln>
          <a:noFill/>
        </a:ln>
        <a:effectLst/>
      </c:spPr>
      <c:txPr>
        <a:bodyPr rot="0" spcFirstLastPara="1" vertOverflow="ellipsis" vert="horz" wrap="square" anchor="ctr"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endParaRPr lang="en-AG"/>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tint val="96000"/>
                  <a:satMod val="100000"/>
                  <a:lumMod val="104000"/>
                </a:schemeClr>
              </a:gs>
              <a:gs pos="78000">
                <a:schemeClr val="accent1">
                  <a:shade val="100000"/>
                  <a:satMod val="110000"/>
                  <a:lumMod val="100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'Q6'!$D$21</c:f>
              <c:strCache>
                <c:ptCount val="1"/>
                <c:pt idx="0">
                  <c:v>Total</c:v>
                </c:pt>
              </c:strCache>
            </c:strRef>
          </c:tx>
          <c:spPr>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s>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'Q6'!$C$22:$C$41</c:f>
              <c:strCache>
                <c:ptCount val="19"/>
                <c:pt idx="0">
                  <c:v>Photo Designer - Write your name with shapes</c:v>
                </c:pt>
                <c:pt idx="1">
                  <c:v>Canva: Poster, banner, card maker &amp; graphic design</c:v>
                </c:pt>
                <c:pt idx="2">
                  <c:v>PIP Camera - PIP Collage Maker</c:v>
                </c:pt>
                <c:pt idx="3">
                  <c:v>Colorfit - Drawing &amp; Coloring</c:v>
                </c:pt>
                <c:pt idx="4">
                  <c:v>Superheroes Wallpapers | 4K Backgrounds</c:v>
                </c:pt>
                <c:pt idx="5">
                  <c:v>I Creative Idea</c:v>
                </c:pt>
                <c:pt idx="6">
                  <c:v>U Launcher Lite â€“ FREE Live Cool Themes, Hide Apps</c:v>
                </c:pt>
                <c:pt idx="7">
                  <c:v>X Launcher: With OS11 Style Theme &amp; Control Center</c:v>
                </c:pt>
                <c:pt idx="8">
                  <c:v>UNICORN - Color By Number &amp; Pixel Art Coloring</c:v>
                </c:pt>
                <c:pt idx="9">
                  <c:v>Kids Paint Free - Drawing Fun</c:v>
                </c:pt>
                <c:pt idx="10">
                  <c:v>X Launcher Prime: With OS Style Theme &amp; No Ads</c:v>
                </c:pt>
                <c:pt idx="11">
                  <c:v>HD Mickey Minnie Wallpapers</c:v>
                </c:pt>
                <c:pt idx="12">
                  <c:v>X Launcher Pro: PhoneX Theme, OS11 Control Center</c:v>
                </c:pt>
                <c:pt idx="13">
                  <c:v>AJ Styles HD Wallpapers</c:v>
                </c:pt>
                <c:pt idx="14">
                  <c:v>X Launcher Pro - IOS Style Theme &amp; Control Center</c:v>
                </c:pt>
                <c:pt idx="15">
                  <c:v>Fantasy theme dark bw black building</c:v>
                </c:pt>
                <c:pt idx="16">
                  <c:v>Harley Quinn wallpapers HD</c:v>
                </c:pt>
                <c:pt idx="17">
                  <c:v>Cardi B Wallpaper</c:v>
                </c:pt>
                <c:pt idx="18">
                  <c:v>Spring flowers theme couleurs d t space</c:v>
                </c:pt>
              </c:strCache>
            </c:strRef>
          </c:cat>
          <c:val>
            <c:numRef>
              <c:f>'Q6'!$D$22:$D$41</c:f>
              <c:numCache>
                <c:formatCode>General</c:formatCode>
                <c:ptCount val="19"/>
                <c:pt idx="0">
                  <c:v>4.7</c:v>
                </c:pt>
                <c:pt idx="1">
                  <c:v>4.7</c:v>
                </c:pt>
                <c:pt idx="2">
                  <c:v>4.7</c:v>
                </c:pt>
                <c:pt idx="3">
                  <c:v>4.7</c:v>
                </c:pt>
                <c:pt idx="4">
                  <c:v>4.7</c:v>
                </c:pt>
                <c:pt idx="5">
                  <c:v>4.7</c:v>
                </c:pt>
                <c:pt idx="6">
                  <c:v>4.7</c:v>
                </c:pt>
                <c:pt idx="7">
                  <c:v>4.7</c:v>
                </c:pt>
                <c:pt idx="8">
                  <c:v>4.7</c:v>
                </c:pt>
                <c:pt idx="9">
                  <c:v>4.7</c:v>
                </c:pt>
                <c:pt idx="10">
                  <c:v>4.7</c:v>
                </c:pt>
                <c:pt idx="11">
                  <c:v>4.7</c:v>
                </c:pt>
                <c:pt idx="12">
                  <c:v>4.7</c:v>
                </c:pt>
                <c:pt idx="13">
                  <c:v>4.8</c:v>
                </c:pt>
                <c:pt idx="14">
                  <c:v>4.8</c:v>
                </c:pt>
                <c:pt idx="15">
                  <c:v>4.8</c:v>
                </c:pt>
                <c:pt idx="16">
                  <c:v>4.8</c:v>
                </c:pt>
                <c:pt idx="17">
                  <c:v>4.8</c:v>
                </c:pt>
                <c:pt idx="18">
                  <c:v>5</c:v>
                </c:pt>
              </c:numCache>
            </c:numRef>
          </c:val>
          <c:smooth val="0"/>
          <c:extLst>
            <c:ext xmlns:c16="http://schemas.microsoft.com/office/drawing/2014/chart" uri="{C3380CC4-5D6E-409C-BE32-E72D297353CC}">
              <c16:uniqueId val="{00000000-A647-4D6D-A937-EA82D0333A1C}"/>
            </c:ext>
          </c:extLst>
        </c:ser>
        <c:dLbls>
          <c:dLblPos val="t"/>
          <c:showLegendKey val="0"/>
          <c:showVal val="1"/>
          <c:showCatName val="0"/>
          <c:showSerName val="0"/>
          <c:showPercent val="0"/>
          <c:showBubbleSize val="0"/>
        </c:dLbls>
        <c:marker val="1"/>
        <c:smooth val="0"/>
        <c:axId val="451072960"/>
        <c:axId val="451094560"/>
      </c:lineChart>
      <c:catAx>
        <c:axId val="4510729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451094560"/>
        <c:crosses val="autoZero"/>
        <c:auto val="1"/>
        <c:lblAlgn val="ctr"/>
        <c:lblOffset val="100"/>
        <c:noMultiLvlLbl val="0"/>
      </c:catAx>
      <c:valAx>
        <c:axId val="45109456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4510729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cap="flat" cmpd="sng" algn="ctr">
      <a:solidFill>
        <a:schemeClr val="accent2"/>
      </a:solidFill>
      <a:round/>
    </a:ln>
    <a:effectLst/>
  </c:spPr>
  <c:txPr>
    <a:bodyPr/>
    <a:lstStyle/>
    <a:p>
      <a:pPr>
        <a:defRPr/>
      </a:pPr>
      <a:endParaRPr lang="en-AG"/>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[Dashboard.xlsx]Q6!PivotTable8</c:name>
    <c:fmtId val="5"/>
  </c:pivotSource>
  <c:chart>
    <c:title>
      <c:tx>
        <c:rich>
          <a:bodyPr rot="0" spcFirstLastPara="1" vertOverflow="ellipsis" vert="horz" wrap="square" anchor="ctr" anchorCtr="1"/>
          <a:lstStyle/>
          <a:p>
            <a:pPr>
              <a:defRPr lang="en-US" sz="1080" b="0" i="0" u="none" strike="noStrike" kern="1200" baseline="0">
                <a:solidFill>
                  <a:schemeClr val="tx2"/>
                </a:solidFill>
                <a:latin typeface="+mn-lt"/>
                <a:ea typeface="+mn-ea"/>
                <a:cs typeface="+mn-cs"/>
              </a:defRPr>
            </a:pPr>
            <a:r>
              <a:rPr lang="en-US"/>
              <a:t>Top 10 Apps based on Ratings</a:t>
            </a:r>
          </a:p>
        </c:rich>
      </c:tx>
      <c:overlay val="0"/>
      <c:spPr>
        <a:noFill/>
        <a:ln>
          <a:noFill/>
        </a:ln>
        <a:effectLst/>
      </c:spPr>
      <c:txPr>
        <a:bodyPr rot="0" spcFirstLastPara="1" vertOverflow="ellipsis" vert="horz" wrap="square" anchor="ctr" anchorCtr="1"/>
        <a:lstStyle/>
        <a:p>
          <a:pPr>
            <a:defRPr lang="en-US" sz="1080" b="0" i="0" u="none" strike="noStrike" kern="1200" baseline="0">
              <a:solidFill>
                <a:schemeClr val="tx2"/>
              </a:solidFill>
              <a:latin typeface="+mn-lt"/>
              <a:ea typeface="+mn-ea"/>
              <a:cs typeface="+mn-cs"/>
            </a:defRPr>
          </a:pPr>
          <a:endParaRPr lang="en-AG"/>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'Q6'!$B$3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anchor="ctr" anchorCtr="1"/>
              <a:lstStyle/>
              <a:p>
                <a:pPr>
                  <a:defRPr lang="en-US" sz="900" b="0" i="0" u="none" strike="noStrike" kern="1200" baseline="0">
                    <a:solidFill>
                      <a:schemeClr val="tx2"/>
                    </a:solidFill>
                    <a:latin typeface="+mn-lt"/>
                    <a:ea typeface="+mn-ea"/>
                    <a:cs typeface="+mn-cs"/>
                  </a:defRPr>
                </a:pPr>
                <a:endParaRPr lang="en-A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'Q6'!$A$4:$A$14</c:f>
              <c:strCache>
                <c:ptCount val="10"/>
                <c:pt idx="0">
                  <c:v>8 Ball Pool</c:v>
                </c:pt>
                <c:pt idx="1">
                  <c:v>Bowmasters</c:v>
                </c:pt>
                <c:pt idx="2">
                  <c:v>Candy Crush Saga</c:v>
                </c:pt>
                <c:pt idx="3">
                  <c:v>CBS Sports App - Scores, News, Stats &amp; Watch Live</c:v>
                </c:pt>
                <c:pt idx="4">
                  <c:v>Duolingo: Learn Languages Free</c:v>
                </c:pt>
                <c:pt idx="5">
                  <c:v>ESPN</c:v>
                </c:pt>
                <c:pt idx="6">
                  <c:v>ROBLOX</c:v>
                </c:pt>
                <c:pt idx="7">
                  <c:v>Sniper 3D Gun Shooter: Free Shooting Games - FPS</c:v>
                </c:pt>
                <c:pt idx="8">
                  <c:v>Subway Surfers</c:v>
                </c:pt>
                <c:pt idx="9">
                  <c:v>Zombie Catchers</c:v>
                </c:pt>
              </c:strCache>
            </c:strRef>
          </c:cat>
          <c:val>
            <c:numRef>
              <c:f>'Q6'!$B$4:$B$14</c:f>
              <c:numCache>
                <c:formatCode>General</c:formatCode>
                <c:ptCount val="10"/>
                <c:pt idx="0">
                  <c:v>31.5</c:v>
                </c:pt>
                <c:pt idx="1">
                  <c:v>28.2</c:v>
                </c:pt>
                <c:pt idx="2">
                  <c:v>30.799999999999997</c:v>
                </c:pt>
                <c:pt idx="3">
                  <c:v>34.4</c:v>
                </c:pt>
                <c:pt idx="4">
                  <c:v>32.9</c:v>
                </c:pt>
                <c:pt idx="5">
                  <c:v>29.4</c:v>
                </c:pt>
                <c:pt idx="6">
                  <c:v>40.5</c:v>
                </c:pt>
                <c:pt idx="7">
                  <c:v>27.6</c:v>
                </c:pt>
                <c:pt idx="8">
                  <c:v>27</c:v>
                </c:pt>
                <c:pt idx="9">
                  <c:v>28.2</c:v>
                </c:pt>
              </c:numCache>
            </c:numRef>
          </c:val>
          <c:extLst>
            <c:ext xmlns:c16="http://schemas.microsoft.com/office/drawing/2014/chart" uri="{C3380CC4-5D6E-409C-BE32-E72D297353CC}">
              <c16:uniqueId val="{00000000-6418-46CF-A678-0D031F6044E9}"/>
            </c:ext>
          </c:extLst>
        </c:ser>
        <c:dLbls>
          <c:dLblPos val="outEnd"/>
          <c:showLegendKey val="0"/>
          <c:showVal val="1"/>
          <c:showCatName val="0"/>
          <c:showSerName val="0"/>
          <c:showPercent val="0"/>
          <c:showBubbleSize val="0"/>
        </c:dLbls>
        <c:gapWidth val="100"/>
        <c:overlap val="-24"/>
        <c:axId val="1696143343"/>
        <c:axId val="1696143823"/>
      </c:barChart>
      <c:catAx>
        <c:axId val="1696143343"/>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2"/>
                </a:solidFill>
                <a:latin typeface="+mn-lt"/>
                <a:ea typeface="+mn-ea"/>
                <a:cs typeface="+mn-cs"/>
              </a:defRPr>
            </a:pPr>
            <a:endParaRPr lang="en-AG"/>
          </a:p>
        </c:txPr>
        <c:crossAx val="1696143823"/>
        <c:crosses val="autoZero"/>
        <c:auto val="1"/>
        <c:lblAlgn val="ctr"/>
        <c:lblOffset val="100"/>
        <c:noMultiLvlLbl val="0"/>
      </c:catAx>
      <c:valAx>
        <c:axId val="1696143823"/>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2"/>
                </a:solidFill>
                <a:latin typeface="+mn-lt"/>
                <a:ea typeface="+mn-ea"/>
                <a:cs typeface="+mn-cs"/>
              </a:defRPr>
            </a:pPr>
            <a:endParaRPr lang="en-AG"/>
          </a:p>
        </c:txPr>
        <c:crossAx val="16961433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a:solidFill>
        <a:schemeClr val="accent1"/>
      </a:solidFill>
    </a:ln>
    <a:effectLst/>
  </c:spPr>
  <c:txPr>
    <a:bodyPr/>
    <a:lstStyle/>
    <a:p>
      <a:pPr>
        <a:defRPr lang="en-US" sz="900" b="0" i="0" u="none" strike="noStrike" kern="1200" baseline="0">
          <a:solidFill>
            <a:schemeClr val="tx2"/>
          </a:solidFill>
          <a:latin typeface="+mn-lt"/>
          <a:ea typeface="+mn-ea"/>
          <a:cs typeface="+mn-cs"/>
        </a:defRPr>
      </a:pPr>
      <a:endParaRPr lang="en-AG"/>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[Dashboard.xlsx]Insights!PivotTable6</c:name>
    <c:fmtId val="10"/>
  </c:pivotSource>
  <c:chart>
    <c:title>
      <c:tx>
        <c:rich>
          <a:bodyPr rot="0" spcFirstLastPara="1" vertOverflow="ellipsis" vert="horz" wrap="square" anchor="t"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r>
              <a:rPr lang="en-US" sz="1600" b="1" i="0" u="none" strike="noStrike" kern="1200" spc="0" baseline="0" dirty="0">
                <a:solidFill>
                  <a:srgbClr val="C00000"/>
                </a:solidFill>
                <a:latin typeface="Times New Roman" panose="02020603050405020304" pitchFamily="18" charset="0"/>
                <a:ea typeface="+mn-ea"/>
                <a:cs typeface="Times New Roman" panose="02020603050405020304" pitchFamily="18" charset="0"/>
              </a:rPr>
              <a:t>Free Vs Paid</a:t>
            </a:r>
          </a:p>
        </c:rich>
      </c:tx>
      <c:layout>
        <c:manualLayout>
          <c:xMode val="edge"/>
          <c:yMode val="edge"/>
          <c:x val="0.4342643978319527"/>
          <c:y val="1.5503866505605502E-2"/>
        </c:manualLayout>
      </c:layout>
      <c:overlay val="0"/>
      <c:spPr>
        <a:noFill/>
        <a:ln>
          <a:noFill/>
        </a:ln>
        <a:effectLst/>
      </c:spPr>
      <c:txPr>
        <a:bodyPr rot="0" spcFirstLastPara="1" vertOverflow="ellipsis" vert="horz" wrap="square" anchor="t" anchorCtr="1"/>
        <a:lstStyle/>
        <a:p>
          <a:pPr algn="ctr" rtl="0">
            <a:defRPr lang="en-US" sz="16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endParaRPr lang="en-AG"/>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3.1615813648293967E-2"/>
              <c:y val="-2.382408594274556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8.0363079615048155E-2"/>
              <c:y val="2.858878105353102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8.0363079615048155E-2"/>
              <c:y val="2.858878105353102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3.1615813648293967E-2"/>
              <c:y val="-2.382408594274556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0.12561587243563818"/>
              <c:y val="-0.17872611853750847"/>
            </c:manualLayout>
          </c:layout>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15:layout>
                <c:manualLayout>
                  <c:w val="0.25935759894373794"/>
                  <c:h val="0.19356589147286821"/>
                </c:manualLayout>
              </c15:layout>
            </c:ext>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4.6564475996233659E-3"/>
              <c:y val="2.8588781053531062E-2"/>
            </c:manualLayout>
          </c:layout>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15:layout>
                <c:manualLayout>
                  <c:w val="0.25935759894373794"/>
                  <c:h val="0.19356589147286821"/>
                </c:manualLayout>
              </c15:layout>
            </c:ext>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7.7066758208473002E-2"/>
              <c:y val="-3.9327937906404264E-2"/>
            </c:manualLayout>
          </c:layout>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15:layout>
                <c:manualLayout>
                  <c:w val="0.31801682972261242"/>
                  <c:h val="0.19356589147286821"/>
                </c:manualLayout>
              </c15:layout>
            </c:ext>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0.12561587243563818"/>
              <c:y val="-0.17872611853750847"/>
            </c:manualLayout>
          </c:layout>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15:layout>
                <c:manualLayout>
                  <c:w val="0.25935759894373794"/>
                  <c:h val="0.19356589147286821"/>
                </c:manualLayout>
              </c15:layout>
            </c:ext>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4.6564475996233659E-3"/>
              <c:y val="2.8588781053531062E-2"/>
            </c:manualLayout>
          </c:layout>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15:layout>
                <c:manualLayout>
                  <c:w val="0.25935759894373794"/>
                  <c:h val="0.19356589147286821"/>
                </c:manualLayout>
              </c15:layout>
            </c:ext>
          </c:extLst>
        </c:dLbl>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7.7066758208473002E-2"/>
              <c:y val="-3.9327937906404264E-2"/>
            </c:manualLayout>
          </c:layout>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15:layout>
                <c:manualLayout>
                  <c:w val="0.31801682972261242"/>
                  <c:h val="0.19356589147286821"/>
                </c:manualLayout>
              </c15:layout>
            </c:ext>
          </c:extLst>
        </c:dLbl>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0.12561587243563818"/>
              <c:y val="-0.17872611853750847"/>
            </c:manualLayout>
          </c:layout>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15:layout>
                <c:manualLayout>
                  <c:w val="0.25935759894373794"/>
                  <c:h val="0.19356589147286821"/>
                </c:manualLayout>
              </c15:layout>
            </c:ext>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4.6564475996233659E-3"/>
              <c:y val="2.8588781053531062E-2"/>
            </c:manualLayout>
          </c:layout>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15:layout>
                <c:manualLayout>
                  <c:w val="0.25935759894373794"/>
                  <c:h val="0.19356589147286821"/>
                </c:manualLayout>
              </c15:layout>
            </c:ext>
          </c:extLst>
        </c:dLbl>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dLbl>
          <c:idx val="0"/>
          <c:layout>
            <c:manualLayout>
              <c:x val="7.7066758208473002E-2"/>
              <c:y val="-3.9327937906404264E-2"/>
            </c:manualLayout>
          </c:layout>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bestFit"/>
          <c:showLegendKey val="0"/>
          <c:showVal val="1"/>
          <c:showCatName val="0"/>
          <c:showSerName val="0"/>
          <c:showPercent val="0"/>
          <c:showBubbleSize val="0"/>
          <c:extLst>
            <c:ext xmlns:c15="http://schemas.microsoft.com/office/drawing/2012/chart" uri="{CE6537A1-D6FC-4f65-9D91-7224C49458BB}">
              <c15:layout>
                <c:manualLayout>
                  <c:w val="0.31801682972261242"/>
                  <c:h val="0.19356589147286821"/>
                </c:manualLayout>
              </c15:layout>
            </c:ext>
          </c:extLst>
        </c:dLbl>
      </c:pivotFmt>
    </c:pivotFmts>
    <c:plotArea>
      <c:layout/>
      <c:pieChart>
        <c:varyColors val="1"/>
        <c:ser>
          <c:idx val="0"/>
          <c:order val="0"/>
          <c:tx>
            <c:strRef>
              <c:f>Insights!$G$1</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extLst>
              <c:ext xmlns:c16="http://schemas.microsoft.com/office/drawing/2014/chart" uri="{C3380CC4-5D6E-409C-BE32-E72D297353CC}">
                <c16:uniqueId val="{00000001-4912-46C5-94AE-DDEC8E3A1AF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extLst>
              <c:ext xmlns:c16="http://schemas.microsoft.com/office/drawing/2014/chart" uri="{C3380CC4-5D6E-409C-BE32-E72D297353CC}">
                <c16:uniqueId val="{00000003-4912-46C5-94AE-DDEC8E3A1AF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extLst>
              <c:ext xmlns:c16="http://schemas.microsoft.com/office/drawing/2014/chart" uri="{C3380CC4-5D6E-409C-BE32-E72D297353CC}">
                <c16:uniqueId val="{00000005-4912-46C5-94AE-DDEC8E3A1AFF}"/>
              </c:ext>
            </c:extLst>
          </c:dPt>
          <c:dLbls>
            <c:dLbl>
              <c:idx val="0"/>
              <c:layout>
                <c:manualLayout>
                  <c:x val="-0.12561587243563818"/>
                  <c:y val="-0.17872611853750847"/>
                </c:manualLayout>
              </c:layout>
              <c:dLblPos val="bestFit"/>
              <c:showLegendKey val="0"/>
              <c:showVal val="1"/>
              <c:showCatName val="0"/>
              <c:showSerName val="0"/>
              <c:showPercent val="0"/>
              <c:showBubbleSize val="0"/>
              <c:extLst>
                <c:ext xmlns:c15="http://schemas.microsoft.com/office/drawing/2012/chart" uri="{CE6537A1-D6FC-4f65-9D91-7224C49458BB}">
                  <c15:layout>
                    <c:manualLayout>
                      <c:w val="0.25935759894373794"/>
                      <c:h val="0.19356589147286821"/>
                    </c:manualLayout>
                  </c15:layout>
                </c:ext>
                <c:ext xmlns:c16="http://schemas.microsoft.com/office/drawing/2014/chart" uri="{C3380CC4-5D6E-409C-BE32-E72D297353CC}">
                  <c16:uniqueId val="{00000001-4912-46C5-94AE-DDEC8E3A1AFF}"/>
                </c:ext>
              </c:extLst>
            </c:dLbl>
            <c:dLbl>
              <c:idx val="1"/>
              <c:layout>
                <c:manualLayout>
                  <c:x val="4.6564475996233659E-3"/>
                  <c:y val="2.8588781053531062E-2"/>
                </c:manualLayout>
              </c:layout>
              <c:dLblPos val="bestFit"/>
              <c:showLegendKey val="0"/>
              <c:showVal val="1"/>
              <c:showCatName val="0"/>
              <c:showSerName val="0"/>
              <c:showPercent val="0"/>
              <c:showBubbleSize val="0"/>
              <c:extLst>
                <c:ext xmlns:c15="http://schemas.microsoft.com/office/drawing/2012/chart" uri="{CE6537A1-D6FC-4f65-9D91-7224C49458BB}">
                  <c15:layout>
                    <c:manualLayout>
                      <c:w val="0.25935759894373794"/>
                      <c:h val="0.19356589147286821"/>
                    </c:manualLayout>
                  </c15:layout>
                </c:ext>
                <c:ext xmlns:c16="http://schemas.microsoft.com/office/drawing/2014/chart" uri="{C3380CC4-5D6E-409C-BE32-E72D297353CC}">
                  <c16:uniqueId val="{00000003-4912-46C5-94AE-DDEC8E3A1AFF}"/>
                </c:ext>
              </c:extLst>
            </c:dLbl>
            <c:dLbl>
              <c:idx val="2"/>
              <c:layout>
                <c:manualLayout>
                  <c:x val="7.7066758208473002E-2"/>
                  <c:y val="-3.9327937906404264E-2"/>
                </c:manualLayout>
              </c:layout>
              <c:dLblPos val="bestFit"/>
              <c:showLegendKey val="0"/>
              <c:showVal val="1"/>
              <c:showCatName val="0"/>
              <c:showSerName val="0"/>
              <c:showPercent val="0"/>
              <c:showBubbleSize val="0"/>
              <c:extLst>
                <c:ext xmlns:c15="http://schemas.microsoft.com/office/drawing/2012/chart" uri="{CE6537A1-D6FC-4f65-9D91-7224C49458BB}">
                  <c15:layout>
                    <c:manualLayout>
                      <c:w val="0.31801682972261242"/>
                      <c:h val="0.19356589147286821"/>
                    </c:manualLayout>
                  </c15:layout>
                </c:ext>
                <c:ext xmlns:c16="http://schemas.microsoft.com/office/drawing/2014/chart" uri="{C3380CC4-5D6E-409C-BE32-E72D297353CC}">
                  <c16:uniqueId val="{00000005-4912-46C5-94AE-DDEC8E3A1AFF}"/>
                </c:ext>
              </c:extLst>
            </c:dLbl>
            <c:spPr>
              <a:noFill/>
              <a:ln>
                <a:noFill/>
              </a:ln>
              <a:effectLst/>
            </c:spPr>
            <c:txPr>
              <a:bodyPr rot="0" spcFirstLastPara="1" vertOverflow="ellipsis" vert="horz" wrap="square" lIns="38100" tIns="19050" rIns="38100" bIns="19050" anchor="ctr" anchorCtr="0">
                <a:spAutoFit/>
              </a:bodyPr>
              <a:lstStyle/>
              <a:p>
                <a:pPr algn="ctr">
                  <a:defRPr lang="en-US" sz="900" b="0" i="0" u="none" strike="noStrike" kern="1200" baseline="0">
                    <a:solidFill>
                      <a:srgbClr val="002060"/>
                    </a:solidFill>
                    <a:latin typeface="+mn-lt"/>
                    <a:ea typeface="+mn-ea"/>
                    <a:cs typeface="+mn-cs"/>
                  </a:defRPr>
                </a:pPr>
                <a:endParaRPr lang="en-AG"/>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Insights!$F$2:$F$5</c:f>
              <c:strCache>
                <c:ptCount val="3"/>
                <c:pt idx="0">
                  <c:v>Free</c:v>
                </c:pt>
                <c:pt idx="1">
                  <c:v>NaN</c:v>
                </c:pt>
                <c:pt idx="2">
                  <c:v>Paid</c:v>
                </c:pt>
              </c:strCache>
            </c:strRef>
          </c:cat>
          <c:val>
            <c:numRef>
              <c:f>Insights!$G$2:$G$5</c:f>
              <c:numCache>
                <c:formatCode>0.00%</c:formatCode>
                <c:ptCount val="3"/>
                <c:pt idx="0">
                  <c:v>0.92610019374481045</c:v>
                </c:pt>
                <c:pt idx="1">
                  <c:v>9.225943352707814E-5</c:v>
                </c:pt>
                <c:pt idx="2">
                  <c:v>7.3807546821662517E-2</c:v>
                </c:pt>
              </c:numCache>
            </c:numRef>
          </c:val>
          <c:extLst>
            <c:ext xmlns:c16="http://schemas.microsoft.com/office/drawing/2014/chart" uri="{C3380CC4-5D6E-409C-BE32-E72D297353CC}">
              <c16:uniqueId val="{00000006-4912-46C5-94AE-DDEC8E3A1AFF}"/>
            </c:ext>
          </c:extLst>
        </c:ser>
        <c:dLbls>
          <c:dLblPos val="inEnd"/>
          <c:showLegendKey val="0"/>
          <c:showVal val="1"/>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A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cap="flat" cmpd="sng" algn="ctr">
      <a:solidFill>
        <a:schemeClr val="accent2"/>
      </a:solidFill>
      <a:round/>
    </a:ln>
    <a:effectLst/>
  </c:spPr>
  <c:txPr>
    <a:bodyPr/>
    <a:lstStyle/>
    <a:p>
      <a:pPr>
        <a:defRPr/>
      </a:pPr>
      <a:endParaRPr lang="en-A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[Dashboard.xlsx]Insights!PivotTable7</c:name>
    <c:fmtId val="13"/>
  </c:pivotSource>
  <c:chart>
    <c:title>
      <c:tx>
        <c:rich>
          <a:bodyPr rot="0" spcFirstLastPara="1" vertOverflow="ellipsis" vert="horz" wrap="square" anchor="ctr" anchorCtr="1"/>
          <a:lstStyle/>
          <a:p>
            <a:pPr algn="ctr" rtl="0">
              <a:def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defRPr>
            </a:pPr>
            <a:r>
              <a: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rPr>
              <a:t>Content Rating ac/c to Age</a:t>
            </a:r>
          </a:p>
        </c:rich>
      </c:tx>
      <c:overlay val="0"/>
      <c:spPr>
        <a:noFill/>
        <a:ln>
          <a:noFill/>
        </a:ln>
        <a:effectLst/>
      </c:spPr>
      <c:txPr>
        <a:bodyPr rot="0" spcFirstLastPara="1" vertOverflow="ellipsis" vert="horz" wrap="square" anchor="ctr" anchorCtr="1"/>
        <a:lstStyle/>
        <a:p>
          <a:pPr algn="ctr" rtl="0">
            <a:def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defRPr>
          </a:pPr>
          <a:endParaRPr lang="en-AG"/>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diamond"/>
          <c:size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Insights!$G$18</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anchor="ctr" anchorCtr="0"/>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Insights!$F$19:$F$25</c:f>
              <c:strCache>
                <c:ptCount val="6"/>
                <c:pt idx="0">
                  <c:v>Unrated</c:v>
                </c:pt>
                <c:pt idx="1">
                  <c:v>Adults only 18+</c:v>
                </c:pt>
                <c:pt idx="2">
                  <c:v>Everyone 10+</c:v>
                </c:pt>
                <c:pt idx="3">
                  <c:v>Mature 17+</c:v>
                </c:pt>
                <c:pt idx="4">
                  <c:v>Teen</c:v>
                </c:pt>
                <c:pt idx="5">
                  <c:v>Everyone</c:v>
                </c:pt>
              </c:strCache>
            </c:strRef>
          </c:cat>
          <c:val>
            <c:numRef>
              <c:f>Insights!$G$19:$G$25</c:f>
              <c:numCache>
                <c:formatCode>General</c:formatCode>
                <c:ptCount val="6"/>
                <c:pt idx="0">
                  <c:v>2</c:v>
                </c:pt>
                <c:pt idx="1">
                  <c:v>3</c:v>
                </c:pt>
                <c:pt idx="2">
                  <c:v>414</c:v>
                </c:pt>
                <c:pt idx="3">
                  <c:v>499</c:v>
                </c:pt>
                <c:pt idx="4">
                  <c:v>1208</c:v>
                </c:pt>
                <c:pt idx="5">
                  <c:v>8713</c:v>
                </c:pt>
              </c:numCache>
            </c:numRef>
          </c:val>
          <c:extLst>
            <c:ext xmlns:c16="http://schemas.microsoft.com/office/drawing/2014/chart" uri="{C3380CC4-5D6E-409C-BE32-E72D297353CC}">
              <c16:uniqueId val="{00000000-C264-406F-B17C-F76E02B34DFF}"/>
            </c:ext>
          </c:extLst>
        </c:ser>
        <c:dLbls>
          <c:dLblPos val="outEnd"/>
          <c:showLegendKey val="0"/>
          <c:showVal val="1"/>
          <c:showCatName val="0"/>
          <c:showSerName val="0"/>
          <c:showPercent val="0"/>
          <c:showBubbleSize val="0"/>
        </c:dLbls>
        <c:gapWidth val="115"/>
        <c:overlap val="-20"/>
        <c:axId val="1798063760"/>
        <c:axId val="1798066640"/>
      </c:barChart>
      <c:catAx>
        <c:axId val="1798063760"/>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1798066640"/>
        <c:crosses val="autoZero"/>
        <c:auto val="1"/>
        <c:lblAlgn val="ctr"/>
        <c:lblOffset val="100"/>
        <c:noMultiLvlLbl val="0"/>
      </c:catAx>
      <c:valAx>
        <c:axId val="179806664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17980637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cap="flat" cmpd="sng" algn="ctr">
      <a:solidFill>
        <a:schemeClr val="accent2"/>
      </a:solidFill>
      <a:round/>
    </a:ln>
    <a:effectLst/>
  </c:spPr>
  <c:txPr>
    <a:bodyPr/>
    <a:lstStyle/>
    <a:p>
      <a:pPr>
        <a:defRPr lang="en-US" sz="900" b="0" i="0" u="none" strike="noStrike" kern="1200" baseline="0">
          <a:solidFill>
            <a:schemeClr val="tx2"/>
          </a:solidFill>
          <a:latin typeface="+mn-lt"/>
          <a:ea typeface="+mn-ea"/>
          <a:cs typeface="+mn-cs"/>
        </a:defRPr>
      </a:pPr>
      <a:endParaRPr lang="en-A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[Dashboard.xlsx]Insights!PivotTable12</c:name>
    <c:fmtId val="16"/>
  </c:pivotSource>
  <c:chart>
    <c:title>
      <c:tx>
        <c:rich>
          <a:bodyPr rot="0" spcFirstLastPara="1" vertOverflow="ellipsis" vert="horz" wrap="square" anchor="ctr" anchorCtr="1"/>
          <a:lstStyle/>
          <a:p>
            <a:pPr algn="ctr" rtl="0">
              <a:def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defRPr>
            </a:pPr>
            <a:r>
              <a: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rPr>
              <a:t>No. of Apps in Individual Category</a:t>
            </a:r>
          </a:p>
        </c:rich>
      </c:tx>
      <c:overlay val="0"/>
      <c:spPr>
        <a:noFill/>
        <a:ln>
          <a:noFill/>
        </a:ln>
        <a:effectLst/>
      </c:spPr>
      <c:txPr>
        <a:bodyPr rot="0" spcFirstLastPara="1" vertOverflow="ellipsis" vert="horz" wrap="square" anchor="ctr" anchorCtr="1"/>
        <a:lstStyle/>
        <a:p>
          <a:pPr algn="ctr" rtl="0">
            <a:def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defRPr>
          </a:pPr>
          <a:endParaRPr lang="en-AG"/>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Insights!$K$28</c:f>
              <c:strCache>
                <c:ptCount val="1"/>
                <c:pt idx="0">
                  <c:v>Total</c:v>
                </c:pt>
              </c:strCache>
            </c:strRef>
          </c:tx>
          <c:spPr>
            <a:solidFill>
              <a:srgbClr val="FFFF00"/>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Insights!$J$29:$J$62</c:f>
              <c:strCache>
                <c:ptCount val="33"/>
                <c:pt idx="0">
                  <c:v>ART_AND_DESIGN</c:v>
                </c:pt>
                <c:pt idx="1">
                  <c:v>AUTO_AND_VEHICLES</c:v>
                </c:pt>
                <c:pt idx="2">
                  <c:v>BEAUTY</c:v>
                </c:pt>
                <c:pt idx="3">
                  <c:v>BOOKS_AND_REFERENCE</c:v>
                </c:pt>
                <c:pt idx="4">
                  <c:v>BUSINESS</c:v>
                </c:pt>
                <c:pt idx="5">
                  <c:v>COMICS</c:v>
                </c:pt>
                <c:pt idx="6">
                  <c:v>COMMUNICATION</c:v>
                </c:pt>
                <c:pt idx="7">
                  <c:v>DATING</c:v>
                </c:pt>
                <c:pt idx="8">
                  <c:v>EDUCATION</c:v>
                </c:pt>
                <c:pt idx="9">
                  <c:v>ENTERTAINMENT</c:v>
                </c:pt>
                <c:pt idx="10">
                  <c:v>EVENTS</c:v>
                </c:pt>
                <c:pt idx="11">
                  <c:v>FAMILY</c:v>
                </c:pt>
                <c:pt idx="12">
                  <c:v>FINANCE</c:v>
                </c:pt>
                <c:pt idx="13">
                  <c:v>FOOD_AND_DRINK</c:v>
                </c:pt>
                <c:pt idx="14">
                  <c:v>GAME</c:v>
                </c:pt>
                <c:pt idx="15">
                  <c:v>HEALTH_AND_FITNESS</c:v>
                </c:pt>
                <c:pt idx="16">
                  <c:v>HOUSE_AND_HOME</c:v>
                </c:pt>
                <c:pt idx="17">
                  <c:v>LIBRARIES_AND_DEMO</c:v>
                </c:pt>
                <c:pt idx="18">
                  <c:v>LIFESTYLE</c:v>
                </c:pt>
                <c:pt idx="19">
                  <c:v>MAPS_AND_NAVIGATION</c:v>
                </c:pt>
                <c:pt idx="20">
                  <c:v>MEDICAL</c:v>
                </c:pt>
                <c:pt idx="21">
                  <c:v>NEWS_AND_MAGAZINES</c:v>
                </c:pt>
                <c:pt idx="22">
                  <c:v>PARENTING</c:v>
                </c:pt>
                <c:pt idx="23">
                  <c:v>PERSONALIZATION</c:v>
                </c:pt>
                <c:pt idx="24">
                  <c:v>PHOTOGRAPHY</c:v>
                </c:pt>
                <c:pt idx="25">
                  <c:v>PRODUCTIVITY</c:v>
                </c:pt>
                <c:pt idx="26">
                  <c:v>SHOPPING</c:v>
                </c:pt>
                <c:pt idx="27">
                  <c:v>SOCIAL</c:v>
                </c:pt>
                <c:pt idx="28">
                  <c:v>SPORTS</c:v>
                </c:pt>
                <c:pt idx="29">
                  <c:v>TOOLS</c:v>
                </c:pt>
                <c:pt idx="30">
                  <c:v>TRAVEL_AND_LOCAL</c:v>
                </c:pt>
                <c:pt idx="31">
                  <c:v>VIDEO_PLAYERS</c:v>
                </c:pt>
                <c:pt idx="32">
                  <c:v>WEATHER</c:v>
                </c:pt>
              </c:strCache>
            </c:strRef>
          </c:cat>
          <c:val>
            <c:numRef>
              <c:f>Insights!$K$29:$K$62</c:f>
              <c:numCache>
                <c:formatCode>General</c:formatCode>
                <c:ptCount val="33"/>
                <c:pt idx="0">
                  <c:v>65</c:v>
                </c:pt>
                <c:pt idx="1">
                  <c:v>85</c:v>
                </c:pt>
                <c:pt idx="2">
                  <c:v>53</c:v>
                </c:pt>
                <c:pt idx="3">
                  <c:v>231</c:v>
                </c:pt>
                <c:pt idx="4">
                  <c:v>460</c:v>
                </c:pt>
                <c:pt idx="5">
                  <c:v>60</c:v>
                </c:pt>
                <c:pt idx="6">
                  <c:v>387</c:v>
                </c:pt>
                <c:pt idx="7">
                  <c:v>234</c:v>
                </c:pt>
                <c:pt idx="8">
                  <c:v>156</c:v>
                </c:pt>
                <c:pt idx="9">
                  <c:v>149</c:v>
                </c:pt>
                <c:pt idx="10">
                  <c:v>64</c:v>
                </c:pt>
                <c:pt idx="11">
                  <c:v>1972</c:v>
                </c:pt>
                <c:pt idx="12">
                  <c:v>366</c:v>
                </c:pt>
                <c:pt idx="13">
                  <c:v>127</c:v>
                </c:pt>
                <c:pt idx="14">
                  <c:v>1144</c:v>
                </c:pt>
                <c:pt idx="15">
                  <c:v>341</c:v>
                </c:pt>
                <c:pt idx="16">
                  <c:v>88</c:v>
                </c:pt>
                <c:pt idx="17">
                  <c:v>84</c:v>
                </c:pt>
                <c:pt idx="18">
                  <c:v>382</c:v>
                </c:pt>
                <c:pt idx="19">
                  <c:v>137</c:v>
                </c:pt>
                <c:pt idx="20">
                  <c:v>463</c:v>
                </c:pt>
                <c:pt idx="21">
                  <c:v>283</c:v>
                </c:pt>
                <c:pt idx="22">
                  <c:v>60</c:v>
                </c:pt>
                <c:pt idx="23">
                  <c:v>392</c:v>
                </c:pt>
                <c:pt idx="24">
                  <c:v>335</c:v>
                </c:pt>
                <c:pt idx="25">
                  <c:v>424</c:v>
                </c:pt>
                <c:pt idx="26">
                  <c:v>260</c:v>
                </c:pt>
                <c:pt idx="27">
                  <c:v>295</c:v>
                </c:pt>
                <c:pt idx="28">
                  <c:v>384</c:v>
                </c:pt>
                <c:pt idx="29">
                  <c:v>843</c:v>
                </c:pt>
                <c:pt idx="30">
                  <c:v>258</c:v>
                </c:pt>
                <c:pt idx="31">
                  <c:v>175</c:v>
                </c:pt>
                <c:pt idx="32">
                  <c:v>82</c:v>
                </c:pt>
              </c:numCache>
            </c:numRef>
          </c:val>
          <c:extLst>
            <c:ext xmlns:c16="http://schemas.microsoft.com/office/drawing/2014/chart" uri="{C3380CC4-5D6E-409C-BE32-E72D297353CC}">
              <c16:uniqueId val="{00000000-C1B5-44CC-A61D-0EB1A315F2DD}"/>
            </c:ext>
          </c:extLst>
        </c:ser>
        <c:dLbls>
          <c:dLblPos val="outEnd"/>
          <c:showLegendKey val="0"/>
          <c:showVal val="1"/>
          <c:showCatName val="0"/>
          <c:showSerName val="0"/>
          <c:showPercent val="0"/>
          <c:showBubbleSize val="0"/>
        </c:dLbls>
        <c:gapWidth val="100"/>
        <c:overlap val="-24"/>
        <c:axId val="451083520"/>
        <c:axId val="451086400"/>
      </c:barChart>
      <c:catAx>
        <c:axId val="45108352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0" i="0" u="none" strike="noStrike" kern="1200" baseline="0">
                <a:solidFill>
                  <a:schemeClr val="bg1"/>
                </a:solidFill>
                <a:latin typeface="+mn-lt"/>
                <a:ea typeface="+mn-ea"/>
                <a:cs typeface="+mn-cs"/>
              </a:defRPr>
            </a:pPr>
            <a:endParaRPr lang="en-AG"/>
          </a:p>
        </c:txPr>
        <c:crossAx val="451086400"/>
        <c:crosses val="autoZero"/>
        <c:auto val="1"/>
        <c:lblAlgn val="ctr"/>
        <c:lblOffset val="100"/>
        <c:noMultiLvlLbl val="0"/>
      </c:catAx>
      <c:valAx>
        <c:axId val="45108640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lgn="ctr">
              <a:defRPr lang="en-US" sz="900" b="0" i="0" u="none" strike="noStrike" kern="1200" baseline="0">
                <a:solidFill>
                  <a:schemeClr val="bg1"/>
                </a:solidFill>
                <a:latin typeface="+mn-lt"/>
                <a:ea typeface="+mn-ea"/>
                <a:cs typeface="+mn-cs"/>
              </a:defRPr>
            </a:pPr>
            <a:endParaRPr lang="en-AG"/>
          </a:p>
        </c:txPr>
        <c:crossAx val="4510835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cap="flat" cmpd="sng" algn="ctr">
      <a:solidFill>
        <a:schemeClr val="accent2"/>
      </a:solidFill>
      <a:round/>
    </a:ln>
    <a:effectLst/>
  </c:spPr>
  <c:txPr>
    <a:bodyPr/>
    <a:lstStyle/>
    <a:p>
      <a:pPr>
        <a:defRPr/>
      </a:pPr>
      <a:endParaRPr lang="en-A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[Dashboard.xlsx]Insights!PivotTable11</c:name>
    <c:fmtId val="13"/>
  </c:pivotSource>
  <c:chart>
    <c:title>
      <c:tx>
        <c:rich>
          <a:bodyPr rot="0" spcFirstLastPara="1" vertOverflow="ellipsis" vert="horz" wrap="square" anchor="ctr" anchorCtr="1"/>
          <a:lstStyle/>
          <a:p>
            <a:pPr algn="ctr" rtl="0">
              <a:def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defRPr>
            </a:pPr>
            <a:r>
              <a: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rPr>
              <a:t>Paid Apps (Price in $)</a:t>
            </a:r>
          </a:p>
        </c:rich>
      </c:tx>
      <c:layout>
        <c:manualLayout>
          <c:xMode val="edge"/>
          <c:yMode val="edge"/>
          <c:x val="0.2981388888888889"/>
          <c:y val="2.976190476190476E-2"/>
        </c:manualLayout>
      </c:layout>
      <c:overlay val="0"/>
      <c:spPr>
        <a:noFill/>
        <a:ln>
          <a:noFill/>
        </a:ln>
        <a:effectLst/>
      </c:spPr>
      <c:txPr>
        <a:bodyPr rot="0" spcFirstLastPara="1" vertOverflow="ellipsis" vert="horz" wrap="square" anchor="ctr" anchorCtr="1"/>
        <a:lstStyle/>
        <a:p>
          <a:pPr algn="ctr" rtl="0">
            <a:def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defRPr>
          </a:pPr>
          <a:endParaRPr lang="en-AG"/>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0" i="0" u="none" strike="noStrike" kern="1200" baseline="0">
                  <a:solidFill>
                    <a:schemeClr val="bg1"/>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0" i="0" u="none" strike="noStrike" kern="1200" baseline="0">
                  <a:solidFill>
                    <a:schemeClr val="bg1"/>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0" i="0" u="none" strike="noStrike" kern="1200" baseline="0">
                  <a:solidFill>
                    <a:schemeClr val="bg1"/>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Insights!$B$31</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anchor="ctr" anchorCtr="0"/>
              <a:lstStyle/>
              <a:p>
                <a:pPr algn="ctr">
                  <a:defRPr lang="en-US" sz="900" b="0" i="0" u="none" strike="noStrike" kern="1200" baseline="0">
                    <a:solidFill>
                      <a:schemeClr val="bg1"/>
                    </a:solidFill>
                    <a:latin typeface="+mn-lt"/>
                    <a:ea typeface="+mn-ea"/>
                    <a:cs typeface="+mn-cs"/>
                  </a:defRPr>
                </a:pPr>
                <a:endParaRPr lang="en-A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Insights!$A$32:$A$42</c:f>
              <c:strCache>
                <c:ptCount val="10"/>
                <c:pt idx="0">
                  <c:v>LIFESTYLE</c:v>
                </c:pt>
                <c:pt idx="1">
                  <c:v>FAMILY</c:v>
                </c:pt>
                <c:pt idx="2">
                  <c:v>FINANCE</c:v>
                </c:pt>
                <c:pt idx="3">
                  <c:v>MEDICAL</c:v>
                </c:pt>
                <c:pt idx="4">
                  <c:v>PRODUCTIVITY</c:v>
                </c:pt>
                <c:pt idx="5">
                  <c:v>EVENTS</c:v>
                </c:pt>
                <c:pt idx="6">
                  <c:v>BUSINESS</c:v>
                </c:pt>
                <c:pt idx="7">
                  <c:v>SPORTS</c:v>
                </c:pt>
                <c:pt idx="8">
                  <c:v>PHOTOGRAPHY</c:v>
                </c:pt>
                <c:pt idx="9">
                  <c:v>TOOLS</c:v>
                </c:pt>
              </c:strCache>
            </c:strRef>
          </c:cat>
          <c:val>
            <c:numRef>
              <c:f>Insights!$B$32:$B$42</c:f>
              <c:numCache>
                <c:formatCode>General</c:formatCode>
                <c:ptCount val="10"/>
                <c:pt idx="0">
                  <c:v>400</c:v>
                </c:pt>
                <c:pt idx="1">
                  <c:v>399.99</c:v>
                </c:pt>
                <c:pt idx="2">
                  <c:v>399.99</c:v>
                </c:pt>
                <c:pt idx="3">
                  <c:v>200</c:v>
                </c:pt>
                <c:pt idx="4">
                  <c:v>154.99</c:v>
                </c:pt>
                <c:pt idx="5">
                  <c:v>109.99</c:v>
                </c:pt>
                <c:pt idx="6">
                  <c:v>89.99</c:v>
                </c:pt>
                <c:pt idx="7">
                  <c:v>29.99</c:v>
                </c:pt>
                <c:pt idx="8">
                  <c:v>29.99</c:v>
                </c:pt>
                <c:pt idx="9">
                  <c:v>25.99</c:v>
                </c:pt>
              </c:numCache>
            </c:numRef>
          </c:val>
          <c:extLst>
            <c:ext xmlns:c16="http://schemas.microsoft.com/office/drawing/2014/chart" uri="{C3380CC4-5D6E-409C-BE32-E72D297353CC}">
              <c16:uniqueId val="{00000000-CCEB-41E5-84E8-DBDF780A5388}"/>
            </c:ext>
          </c:extLst>
        </c:ser>
        <c:dLbls>
          <c:dLblPos val="outEnd"/>
          <c:showLegendKey val="0"/>
          <c:showVal val="1"/>
          <c:showCatName val="0"/>
          <c:showSerName val="0"/>
          <c:showPercent val="0"/>
          <c:showBubbleSize val="0"/>
        </c:dLbls>
        <c:gapWidth val="100"/>
        <c:overlap val="-24"/>
        <c:axId val="451042720"/>
        <c:axId val="451056640"/>
      </c:barChart>
      <c:catAx>
        <c:axId val="45104272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451056640"/>
        <c:crosses val="autoZero"/>
        <c:auto val="1"/>
        <c:lblAlgn val="ctr"/>
        <c:lblOffset val="100"/>
        <c:noMultiLvlLbl val="0"/>
      </c:catAx>
      <c:valAx>
        <c:axId val="45105664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4510427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cap="flat" cmpd="sng" algn="ctr">
      <a:solidFill>
        <a:schemeClr val="accent2"/>
      </a:solidFill>
      <a:round/>
    </a:ln>
    <a:effectLst/>
  </c:spPr>
  <c:txPr>
    <a:bodyPr/>
    <a:lstStyle/>
    <a:p>
      <a:pPr>
        <a:defRPr lang="en-US" sz="900" b="0" i="0" u="none" strike="noStrike" kern="1200" baseline="0">
          <a:solidFill>
            <a:schemeClr val="tx2"/>
          </a:solidFill>
          <a:latin typeface="+mn-lt"/>
          <a:ea typeface="+mn-ea"/>
          <a:cs typeface="+mn-cs"/>
        </a:defRPr>
      </a:pPr>
      <a:endParaRPr lang="en-A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[Dashboard.xlsx]Insights!PivotTable10</c:name>
    <c:fmtId val="13"/>
  </c:pivotSource>
  <c:chart>
    <c:title>
      <c:tx>
        <c:rich>
          <a:bodyPr rot="0" spcFirstLastPara="1" vertOverflow="ellipsis" vert="horz" wrap="square" anchor="ctr" anchorCtr="1"/>
          <a:lstStyle/>
          <a:p>
            <a:pPr algn="ctr" rtl="0">
              <a:def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defRPr>
            </a:pPr>
            <a:r>
              <a: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rPr>
              <a:t>Apps Based on Genres</a:t>
            </a:r>
          </a:p>
        </c:rich>
      </c:tx>
      <c:layout>
        <c:manualLayout>
          <c:xMode val="edge"/>
          <c:yMode val="edge"/>
          <c:x val="0.2778401137357831"/>
          <c:y val="3.8633727687915231E-2"/>
        </c:manualLayout>
      </c:layout>
      <c:overlay val="0"/>
      <c:spPr>
        <a:noFill/>
        <a:ln>
          <a:noFill/>
        </a:ln>
        <a:effectLst/>
      </c:spPr>
      <c:txPr>
        <a:bodyPr rot="0" spcFirstLastPara="1" vertOverflow="ellipsis" vert="horz" wrap="square" anchor="ctr" anchorCtr="1"/>
        <a:lstStyle/>
        <a:p>
          <a:pPr algn="ctr" rtl="0">
            <a:defRPr lang="en-US" sz="1600" b="1" i="0" u="none" strike="noStrike" kern="1200" spc="0" baseline="0">
              <a:solidFill>
                <a:srgbClr val="C00000"/>
              </a:solidFill>
              <a:latin typeface="Times New Roman" panose="02020603050405020304" pitchFamily="18" charset="0"/>
              <a:ea typeface="+mn-ea"/>
              <a:cs typeface="Times New Roman" panose="02020603050405020304" pitchFamily="18" charset="0"/>
            </a:defRPr>
          </a:pPr>
          <a:endParaRPr lang="en-AG"/>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anchor="ctr" anchorCtr="0"/>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Insights!$K$1</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anchor="ctr" anchorCtr="0"/>
              <a:lstStyle/>
              <a:p>
                <a:pPr algn="ctr">
                  <a:defRPr lang="en-US" sz="900" b="0" i="0" u="none" strike="noStrike" kern="1200" baseline="0">
                    <a:solidFill>
                      <a:srgbClr val="002060"/>
                    </a:solidFill>
                    <a:latin typeface="+mn-lt"/>
                    <a:ea typeface="+mn-ea"/>
                    <a:cs typeface="+mn-cs"/>
                  </a:defRPr>
                </a:pPr>
                <a:endParaRPr lang="en-A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Insights!$J$2:$J$22</c:f>
              <c:strCache>
                <c:ptCount val="20"/>
                <c:pt idx="0">
                  <c:v>Action</c:v>
                </c:pt>
                <c:pt idx="1">
                  <c:v>Books &amp; Reference</c:v>
                </c:pt>
                <c:pt idx="2">
                  <c:v>Business</c:v>
                </c:pt>
                <c:pt idx="3">
                  <c:v>Communication</c:v>
                </c:pt>
                <c:pt idx="4">
                  <c:v>Dating</c:v>
                </c:pt>
                <c:pt idx="5">
                  <c:v>Education</c:v>
                </c:pt>
                <c:pt idx="6">
                  <c:v>Entertainment</c:v>
                </c:pt>
                <c:pt idx="7">
                  <c:v>Finance</c:v>
                </c:pt>
                <c:pt idx="8">
                  <c:v>Health &amp; Fitness</c:v>
                </c:pt>
                <c:pt idx="9">
                  <c:v>Lifestyle</c:v>
                </c:pt>
                <c:pt idx="10">
                  <c:v>Medical</c:v>
                </c:pt>
                <c:pt idx="11">
                  <c:v>News &amp; Magazines</c:v>
                </c:pt>
                <c:pt idx="12">
                  <c:v>Personalization</c:v>
                </c:pt>
                <c:pt idx="13">
                  <c:v>Photography</c:v>
                </c:pt>
                <c:pt idx="14">
                  <c:v>Productivity</c:v>
                </c:pt>
                <c:pt idx="15">
                  <c:v>Shopping</c:v>
                </c:pt>
                <c:pt idx="16">
                  <c:v>Social</c:v>
                </c:pt>
                <c:pt idx="17">
                  <c:v>Sports</c:v>
                </c:pt>
                <c:pt idx="18">
                  <c:v>Tools</c:v>
                </c:pt>
                <c:pt idx="19">
                  <c:v>Travel &amp; Local</c:v>
                </c:pt>
              </c:strCache>
            </c:strRef>
          </c:cat>
          <c:val>
            <c:numRef>
              <c:f>Insights!$K$2:$K$22</c:f>
              <c:numCache>
                <c:formatCode>General</c:formatCode>
                <c:ptCount val="20"/>
                <c:pt idx="0">
                  <c:v>365</c:v>
                </c:pt>
                <c:pt idx="1">
                  <c:v>231</c:v>
                </c:pt>
                <c:pt idx="2">
                  <c:v>460</c:v>
                </c:pt>
                <c:pt idx="3">
                  <c:v>387</c:v>
                </c:pt>
                <c:pt idx="4">
                  <c:v>234</c:v>
                </c:pt>
                <c:pt idx="5">
                  <c:v>549</c:v>
                </c:pt>
                <c:pt idx="6">
                  <c:v>623</c:v>
                </c:pt>
                <c:pt idx="7">
                  <c:v>366</c:v>
                </c:pt>
                <c:pt idx="8">
                  <c:v>341</c:v>
                </c:pt>
                <c:pt idx="9">
                  <c:v>381</c:v>
                </c:pt>
                <c:pt idx="10">
                  <c:v>463</c:v>
                </c:pt>
                <c:pt idx="11">
                  <c:v>283</c:v>
                </c:pt>
                <c:pt idx="12">
                  <c:v>392</c:v>
                </c:pt>
                <c:pt idx="13">
                  <c:v>335</c:v>
                </c:pt>
                <c:pt idx="14">
                  <c:v>424</c:v>
                </c:pt>
                <c:pt idx="15">
                  <c:v>260</c:v>
                </c:pt>
                <c:pt idx="16">
                  <c:v>295</c:v>
                </c:pt>
                <c:pt idx="17">
                  <c:v>398</c:v>
                </c:pt>
                <c:pt idx="18">
                  <c:v>842</c:v>
                </c:pt>
                <c:pt idx="19">
                  <c:v>257</c:v>
                </c:pt>
              </c:numCache>
            </c:numRef>
          </c:val>
          <c:extLst>
            <c:ext xmlns:c16="http://schemas.microsoft.com/office/drawing/2014/chart" uri="{C3380CC4-5D6E-409C-BE32-E72D297353CC}">
              <c16:uniqueId val="{00000000-88D6-4652-9C20-AD14F8EA1149}"/>
            </c:ext>
          </c:extLst>
        </c:ser>
        <c:dLbls>
          <c:dLblPos val="outEnd"/>
          <c:showLegendKey val="0"/>
          <c:showVal val="1"/>
          <c:showCatName val="0"/>
          <c:showSerName val="0"/>
          <c:showPercent val="0"/>
          <c:showBubbleSize val="0"/>
        </c:dLbls>
        <c:gapWidth val="100"/>
        <c:overlap val="-24"/>
        <c:axId val="451095040"/>
        <c:axId val="451097440"/>
      </c:barChart>
      <c:catAx>
        <c:axId val="45109504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451097440"/>
        <c:crosses val="autoZero"/>
        <c:auto val="1"/>
        <c:lblAlgn val="ctr"/>
        <c:lblOffset val="100"/>
        <c:noMultiLvlLbl val="0"/>
      </c:catAx>
      <c:valAx>
        <c:axId val="45109744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lgn="ctr">
              <a:defRPr lang="en-US" sz="900" b="0" i="0" u="none" strike="noStrike" kern="1200" baseline="0">
                <a:solidFill>
                  <a:srgbClr val="002060"/>
                </a:solidFill>
                <a:latin typeface="+mn-lt"/>
                <a:ea typeface="+mn-ea"/>
                <a:cs typeface="+mn-cs"/>
              </a:defRPr>
            </a:pPr>
            <a:endParaRPr lang="en-AG"/>
          </a:p>
        </c:txPr>
        <c:crossAx val="4510950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5875" cap="flat" cmpd="sng" algn="ctr">
      <a:solidFill>
        <a:schemeClr val="accent2"/>
      </a:solidFill>
      <a:round/>
    </a:ln>
    <a:effectLst/>
  </c:spPr>
  <c:txPr>
    <a:bodyPr/>
    <a:lstStyle/>
    <a:p>
      <a:pPr>
        <a:defRPr lang="en-US" sz="900" b="0" i="0" u="none" strike="noStrike" kern="1200" baseline="0">
          <a:solidFill>
            <a:schemeClr val="tx2"/>
          </a:solidFill>
          <a:latin typeface="+mn-lt"/>
          <a:ea typeface="+mn-ea"/>
          <a:cs typeface="+mn-cs"/>
        </a:defRPr>
      </a:pPr>
      <a:endParaRPr lang="en-A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10.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8.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diagrams/_rels/data1.xml.rels><?xml version="1.0" encoding="UTF-8" standalone="yes"?>
<Relationships xmlns="http://schemas.openxmlformats.org/package/2006/relationships"><Relationship Id="rId1" Type="http://schemas.openxmlformats.org/officeDocument/2006/relationships/image" Target="../media/image4.jpeg"/></Relationships>
</file>

<file path=ppt/diagrams/_rels/data10.xml.rels><?xml version="1.0" encoding="UTF-8" standalone="yes"?>
<Relationships xmlns="http://schemas.openxmlformats.org/package/2006/relationships"><Relationship Id="rId1" Type="http://schemas.openxmlformats.org/officeDocument/2006/relationships/image" Target="../media/image10.jpg"/></Relationships>
</file>

<file path=ppt/diagrams/_rels/data11.xml.rels><?xml version="1.0" encoding="UTF-8" standalone="yes"?>
<Relationships xmlns="http://schemas.openxmlformats.org/package/2006/relationships"><Relationship Id="rId1" Type="http://schemas.openxmlformats.org/officeDocument/2006/relationships/image" Target="../media/image5.png"/></Relationships>
</file>

<file path=ppt/diagrams/_rels/data2.xml.rels><?xml version="1.0" encoding="UTF-8" standalone="yes"?>
<Relationships xmlns="http://schemas.openxmlformats.org/package/2006/relationships"><Relationship Id="rId1" Type="http://schemas.openxmlformats.org/officeDocument/2006/relationships/image" Target="../media/image5.png"/></Relationships>
</file>

<file path=ppt/diagrams/_rels/data3.xml.rels><?xml version="1.0" encoding="UTF-8" standalone="yes"?>
<Relationships xmlns="http://schemas.openxmlformats.org/package/2006/relationships"><Relationship Id="rId1" Type="http://schemas.openxmlformats.org/officeDocument/2006/relationships/image" Target="../media/image6.png"/></Relationships>
</file>

<file path=ppt/diagrams/_rels/data4.xml.rels><?xml version="1.0" encoding="UTF-8" standalone="yes"?>
<Relationships xmlns="http://schemas.openxmlformats.org/package/2006/relationships"><Relationship Id="rId1" Type="http://schemas.openxmlformats.org/officeDocument/2006/relationships/image" Target="../media/image7.jpg"/></Relationships>
</file>

<file path=ppt/diagrams/_rels/data5.xml.rels><?xml version="1.0" encoding="UTF-8" standalone="yes"?>
<Relationships xmlns="http://schemas.openxmlformats.org/package/2006/relationships"><Relationship Id="rId1" Type="http://schemas.openxmlformats.org/officeDocument/2006/relationships/image" Target="../media/image9.png"/></Relationships>
</file>

<file path=ppt/diagrams/_rels/data6.xml.rels><?xml version="1.0" encoding="UTF-8" standalone="yes"?>
<Relationships xmlns="http://schemas.openxmlformats.org/package/2006/relationships"><Relationship Id="rId1" Type="http://schemas.openxmlformats.org/officeDocument/2006/relationships/image" Target="../media/image10.jpg"/></Relationships>
</file>

<file path=ppt/diagrams/_rels/data7.xml.rels><?xml version="1.0" encoding="UTF-8" standalone="yes"?>
<Relationships xmlns="http://schemas.openxmlformats.org/package/2006/relationships"><Relationship Id="rId1" Type="http://schemas.openxmlformats.org/officeDocument/2006/relationships/image" Target="../media/image10.jpg"/></Relationships>
</file>

<file path=ppt/diagrams/_rels/data8.xml.rels><?xml version="1.0" encoding="UTF-8" standalone="yes"?>
<Relationships xmlns="http://schemas.openxmlformats.org/package/2006/relationships"><Relationship Id="rId1" Type="http://schemas.openxmlformats.org/officeDocument/2006/relationships/image" Target="../media/image11.png"/></Relationships>
</file>

<file path=ppt/diagrams/_rels/data9.xml.rels><?xml version="1.0" encoding="UTF-8" standalone="yes"?>
<Relationships xmlns="http://schemas.openxmlformats.org/package/2006/relationships"><Relationship Id="rId1" Type="http://schemas.openxmlformats.org/officeDocument/2006/relationships/image" Target="../media/image14.png"/></Relationships>
</file>

<file path=ppt/diagrams/_rels/drawing1.xml.rels><?xml version="1.0" encoding="UTF-8" standalone="yes"?>
<Relationships xmlns="http://schemas.openxmlformats.org/package/2006/relationships"><Relationship Id="rId1" Type="http://schemas.openxmlformats.org/officeDocument/2006/relationships/image" Target="../media/image4.jpeg"/></Relationships>
</file>

<file path=ppt/diagrams/_rels/drawing10.xml.rels><?xml version="1.0" encoding="UTF-8" standalone="yes"?>
<Relationships xmlns="http://schemas.openxmlformats.org/package/2006/relationships"><Relationship Id="rId1" Type="http://schemas.openxmlformats.org/officeDocument/2006/relationships/image" Target="../media/image10.jpg"/></Relationships>
</file>

<file path=ppt/diagrams/_rels/drawing11.xml.rels><?xml version="1.0" encoding="UTF-8" standalone="yes"?>
<Relationships xmlns="http://schemas.openxmlformats.org/package/2006/relationships"><Relationship Id="rId1" Type="http://schemas.openxmlformats.org/officeDocument/2006/relationships/image" Target="../media/image5.png"/></Relationships>
</file>

<file path=ppt/diagrams/_rels/drawing2.xml.rels><?xml version="1.0" encoding="UTF-8" standalone="yes"?>
<Relationships xmlns="http://schemas.openxmlformats.org/package/2006/relationships"><Relationship Id="rId1" Type="http://schemas.openxmlformats.org/officeDocument/2006/relationships/image" Target="../media/image5.png"/></Relationships>
</file>

<file path=ppt/diagrams/_rels/drawing3.xml.rels><?xml version="1.0" encoding="UTF-8" standalone="yes"?>
<Relationships xmlns="http://schemas.openxmlformats.org/package/2006/relationships"><Relationship Id="rId1" Type="http://schemas.openxmlformats.org/officeDocument/2006/relationships/image" Target="../media/image6.png"/></Relationships>
</file>

<file path=ppt/diagrams/_rels/drawing4.xml.rels><?xml version="1.0" encoding="UTF-8" standalone="yes"?>
<Relationships xmlns="http://schemas.openxmlformats.org/package/2006/relationships"><Relationship Id="rId1" Type="http://schemas.openxmlformats.org/officeDocument/2006/relationships/image" Target="../media/image7.jpg"/></Relationships>
</file>

<file path=ppt/diagrams/_rels/drawing5.xml.rels><?xml version="1.0" encoding="UTF-8" standalone="yes"?>
<Relationships xmlns="http://schemas.openxmlformats.org/package/2006/relationships"><Relationship Id="rId1" Type="http://schemas.openxmlformats.org/officeDocument/2006/relationships/image" Target="../media/image9.png"/></Relationships>
</file>

<file path=ppt/diagrams/_rels/drawing6.xml.rels><?xml version="1.0" encoding="UTF-8" standalone="yes"?>
<Relationships xmlns="http://schemas.openxmlformats.org/package/2006/relationships"><Relationship Id="rId1" Type="http://schemas.openxmlformats.org/officeDocument/2006/relationships/image" Target="../media/image10.jpg"/></Relationships>
</file>

<file path=ppt/diagrams/_rels/drawing7.xml.rels><?xml version="1.0" encoding="UTF-8" standalone="yes"?>
<Relationships xmlns="http://schemas.openxmlformats.org/package/2006/relationships"><Relationship Id="rId1" Type="http://schemas.openxmlformats.org/officeDocument/2006/relationships/image" Target="../media/image10.jpg"/></Relationships>
</file>

<file path=ppt/diagrams/_rels/drawing8.xml.rels><?xml version="1.0" encoding="UTF-8" standalone="yes"?>
<Relationships xmlns="http://schemas.openxmlformats.org/package/2006/relationships"><Relationship Id="rId1" Type="http://schemas.openxmlformats.org/officeDocument/2006/relationships/image" Target="../media/image11.png"/></Relationships>
</file>

<file path=ppt/diagrams/_rels/drawing9.xml.rels><?xml version="1.0" encoding="UTF-8" standalone="yes"?>
<Relationships xmlns="http://schemas.openxmlformats.org/package/2006/relationships"><Relationship Id="rId1" Type="http://schemas.openxmlformats.org/officeDocument/2006/relationships/image" Target="../media/image1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CF602CF-CF8F-42DC-AFD2-1C38C9ABD9D1}" type="doc">
      <dgm:prSet loTypeId="urn:microsoft.com/office/officeart/2009/3/layout/SnapshotPictureList" loCatId="picture" qsTypeId="urn:microsoft.com/office/officeart/2005/8/quickstyle/simple1" qsCatId="simple" csTypeId="urn:microsoft.com/office/officeart/2005/8/colors/accent1_2" csCatId="accent1" phldr="1"/>
      <dgm:spPr/>
    </dgm:pt>
    <dgm:pt modelId="{2BEFB026-2BB5-44F7-9032-1DE3E9084EF4}">
      <dgm:prSet phldrT="[Text]" custT="1"/>
      <dgm:spPr/>
      <dgm:t>
        <a:bodyPr/>
        <a:lstStyle/>
        <a:p>
          <a:r>
            <a:rPr lang="en-US" sz="1400" b="1" dirty="0">
              <a:solidFill>
                <a:schemeClr val="accent6"/>
              </a:solidFill>
            </a:rPr>
            <a:t>Most of the people used above 4.1 version </a:t>
          </a:r>
          <a:endParaRPr lang="en-AG" sz="1400" b="1" dirty="0">
            <a:solidFill>
              <a:schemeClr val="accent6"/>
            </a:solidFill>
          </a:endParaRPr>
        </a:p>
      </dgm:t>
    </dgm:pt>
    <dgm:pt modelId="{0F9D8301-308E-4CDD-84CA-F57F53D4AD25}" type="parTrans" cxnId="{388F824D-1668-454D-A1EA-345830879931}">
      <dgm:prSet/>
      <dgm:spPr/>
      <dgm:t>
        <a:bodyPr/>
        <a:lstStyle/>
        <a:p>
          <a:endParaRPr lang="en-AG"/>
        </a:p>
      </dgm:t>
    </dgm:pt>
    <dgm:pt modelId="{3E03A496-D9E1-419F-AFB4-326BB361334D}" type="sibTrans" cxnId="{388F824D-1668-454D-A1EA-345830879931}">
      <dgm:prSet/>
      <dgm:spPr/>
      <dgm:t>
        <a:bodyPr/>
        <a:lstStyle/>
        <a:p>
          <a:endParaRPr lang="en-AG"/>
        </a:p>
      </dgm:t>
    </dgm:pt>
    <dgm:pt modelId="{BA149012-ED38-4DDE-A558-3929D4251B9F}" type="pres">
      <dgm:prSet presAssocID="{FCF602CF-CF8F-42DC-AFD2-1C38C9ABD9D1}" presName="Name0" presStyleCnt="0">
        <dgm:presLayoutVars>
          <dgm:chMax/>
          <dgm:chPref/>
          <dgm:dir/>
          <dgm:animLvl val="lvl"/>
        </dgm:presLayoutVars>
      </dgm:prSet>
      <dgm:spPr/>
    </dgm:pt>
    <dgm:pt modelId="{ECA93070-FA39-4DDC-BCD4-04D4AA7C4418}" type="pres">
      <dgm:prSet presAssocID="{2BEFB026-2BB5-44F7-9032-1DE3E9084EF4}" presName="composite" presStyleCnt="0"/>
      <dgm:spPr/>
    </dgm:pt>
    <dgm:pt modelId="{10C7C1F1-1B9C-47EE-AF38-51A152ED0942}" type="pres">
      <dgm:prSet presAssocID="{2BEFB026-2BB5-44F7-9032-1DE3E9084EF4}" presName="ParentAccentShape" presStyleLbl="trBgShp" presStyleIdx="0" presStyleCnt="1" custScaleX="158321" custScaleY="151788"/>
      <dgm:spPr/>
    </dgm:pt>
    <dgm:pt modelId="{279AEC77-7DE1-4F0C-A739-BD502ABABAC5}" type="pres">
      <dgm:prSet presAssocID="{2BEFB026-2BB5-44F7-9032-1DE3E9084EF4}" presName="ParentText" presStyleLbl="revTx" presStyleIdx="0" presStyleCnt="2" custScaleX="189876" custScaleY="268034" custLinFactY="33746" custLinFactNeighborX="9840" custLinFactNeighborY="100000">
        <dgm:presLayoutVars>
          <dgm:chMax val="1"/>
          <dgm:chPref val="1"/>
          <dgm:bulletEnabled val="1"/>
        </dgm:presLayoutVars>
      </dgm:prSet>
      <dgm:spPr/>
    </dgm:pt>
    <dgm:pt modelId="{D10CD9ED-8B6D-448E-A024-2CBD1BA2C4FC}" type="pres">
      <dgm:prSet presAssocID="{2BEFB026-2BB5-44F7-9032-1DE3E9084EF4}" presName="ChildText" presStyleLbl="revTx" presStyleIdx="1" presStyleCnt="2">
        <dgm:presLayoutVars>
          <dgm:chMax val="0"/>
          <dgm:chPref val="0"/>
        </dgm:presLayoutVars>
      </dgm:prSet>
      <dgm:spPr/>
    </dgm:pt>
    <dgm:pt modelId="{463007AB-A7FB-4792-85EB-6537489166F3}" type="pres">
      <dgm:prSet presAssocID="{2BEFB026-2BB5-44F7-9032-1DE3E9084EF4}" presName="ChildAccentShape" presStyleLbl="trBgShp" presStyleIdx="0" presStyleCnt="1"/>
      <dgm:spPr/>
    </dgm:pt>
    <dgm:pt modelId="{310D203E-7953-42BE-B8DF-6300D3793DB2}" type="pres">
      <dgm:prSet presAssocID="{2BEFB026-2BB5-44F7-9032-1DE3E9084EF4}" presName="Image" presStyleLbl="alignImgPlace1" presStyleIdx="0" presStyleCnt="1" custScaleX="146482" custScaleY="134570" custLinFactNeighborX="-3117" custLinFactNeighborY="-11534"/>
      <dgm:spPr>
        <a:blipFill>
          <a:blip xmlns:r="http://schemas.openxmlformats.org/officeDocument/2006/relationships" r:embed="rId1">
            <a:extLst>
              <a:ext uri="{28A0092B-C50C-407E-A947-70E740481C1C}">
                <a14:useLocalDpi xmlns:a14="http://schemas.microsoft.com/office/drawing/2010/main" val="0"/>
              </a:ext>
            </a:extLst>
          </a:blip>
          <a:srcRect/>
          <a:stretch>
            <a:fillRect t="-21000" b="-21000"/>
          </a:stretch>
        </a:blipFill>
      </dgm:spPr>
    </dgm:pt>
  </dgm:ptLst>
  <dgm:cxnLst>
    <dgm:cxn modelId="{35CAC435-666E-45AF-AFDA-30500B1C83C8}" type="presOf" srcId="{2BEFB026-2BB5-44F7-9032-1DE3E9084EF4}" destId="{279AEC77-7DE1-4F0C-A739-BD502ABABAC5}" srcOrd="0" destOrd="0" presId="urn:microsoft.com/office/officeart/2009/3/layout/SnapshotPictureList"/>
    <dgm:cxn modelId="{AA96F468-2728-4ACB-82BB-2654D51887CC}" type="presOf" srcId="{FCF602CF-CF8F-42DC-AFD2-1C38C9ABD9D1}" destId="{BA149012-ED38-4DDE-A558-3929D4251B9F}" srcOrd="0" destOrd="0" presId="urn:microsoft.com/office/officeart/2009/3/layout/SnapshotPictureList"/>
    <dgm:cxn modelId="{388F824D-1668-454D-A1EA-345830879931}" srcId="{FCF602CF-CF8F-42DC-AFD2-1C38C9ABD9D1}" destId="{2BEFB026-2BB5-44F7-9032-1DE3E9084EF4}" srcOrd="0" destOrd="0" parTransId="{0F9D8301-308E-4CDD-84CA-F57F53D4AD25}" sibTransId="{3E03A496-D9E1-419F-AFB4-326BB361334D}"/>
    <dgm:cxn modelId="{61B6FDB2-0402-4E29-B564-3C4617C588B0}" type="presParOf" srcId="{BA149012-ED38-4DDE-A558-3929D4251B9F}" destId="{ECA93070-FA39-4DDC-BCD4-04D4AA7C4418}" srcOrd="0" destOrd="0" presId="urn:microsoft.com/office/officeart/2009/3/layout/SnapshotPictureList"/>
    <dgm:cxn modelId="{58371C92-FC71-4235-A55F-CAD4B8D76CEA}" type="presParOf" srcId="{ECA93070-FA39-4DDC-BCD4-04D4AA7C4418}" destId="{10C7C1F1-1B9C-47EE-AF38-51A152ED0942}" srcOrd="0" destOrd="0" presId="urn:microsoft.com/office/officeart/2009/3/layout/SnapshotPictureList"/>
    <dgm:cxn modelId="{0C777126-0F9A-4377-8F41-CDD07FBC33C5}" type="presParOf" srcId="{ECA93070-FA39-4DDC-BCD4-04D4AA7C4418}" destId="{279AEC77-7DE1-4F0C-A739-BD502ABABAC5}" srcOrd="1" destOrd="0" presId="urn:microsoft.com/office/officeart/2009/3/layout/SnapshotPictureList"/>
    <dgm:cxn modelId="{17CCEB67-2B10-4324-B125-3A674701B15C}" type="presParOf" srcId="{ECA93070-FA39-4DDC-BCD4-04D4AA7C4418}" destId="{D10CD9ED-8B6D-448E-A024-2CBD1BA2C4FC}" srcOrd="2" destOrd="0" presId="urn:microsoft.com/office/officeart/2009/3/layout/SnapshotPictureList"/>
    <dgm:cxn modelId="{F265C4DC-8E7F-4558-B14E-42F8B5C41D2E}" type="presParOf" srcId="{ECA93070-FA39-4DDC-BCD4-04D4AA7C4418}" destId="{463007AB-A7FB-4792-85EB-6537489166F3}" srcOrd="3" destOrd="0" presId="urn:microsoft.com/office/officeart/2009/3/layout/SnapshotPictureList"/>
    <dgm:cxn modelId="{03E3F1A9-17C3-4796-88CB-9F68466A9AB8}" type="presParOf" srcId="{ECA93070-FA39-4DDC-BCD4-04D4AA7C4418}" destId="{310D203E-7953-42BE-B8DF-6300D3793DB2}" srcOrd="4" destOrd="0" presId="urn:microsoft.com/office/officeart/2009/3/layout/SnapshotPicture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2CD340E-529B-4D5B-AB8A-85C5F7A2B29C}" type="doc">
      <dgm:prSet loTypeId="urn:microsoft.com/office/officeart/2008/layout/HexagonCluster" loCatId="picture" qsTypeId="urn:microsoft.com/office/officeart/2005/8/quickstyle/simple1" qsCatId="simple" csTypeId="urn:microsoft.com/office/officeart/2005/8/colors/accent1_2" csCatId="accent1" phldr="1"/>
      <dgm:spPr/>
    </dgm:pt>
    <dgm:pt modelId="{03FE5A9B-F12F-40BF-ADF5-6985C1D8C417}">
      <dgm:prSet phldrT="[Text]" custT="1"/>
      <dgm:spPr/>
      <dgm:t>
        <a:bodyPr/>
        <a:lstStyle/>
        <a:p>
          <a:pPr>
            <a:buFont typeface="Wingdings" panose="05000000000000000000" pitchFamily="2" charset="2"/>
            <a:buChar char="q"/>
          </a:pPr>
          <a:r>
            <a:rPr lang="en-US" sz="2400" dirty="0"/>
            <a:t>Which are the top 10 mob apps based on ratings</a:t>
          </a:r>
          <a:endParaRPr lang="en-AG" sz="2400" dirty="0"/>
        </a:p>
      </dgm:t>
    </dgm:pt>
    <dgm:pt modelId="{8777A331-11DD-4898-AC85-0D6B0C738F90}" type="parTrans" cxnId="{D8BA7CBE-6A48-4585-9211-FECAD8D0D187}">
      <dgm:prSet/>
      <dgm:spPr/>
      <dgm:t>
        <a:bodyPr/>
        <a:lstStyle/>
        <a:p>
          <a:endParaRPr lang="en-AG"/>
        </a:p>
      </dgm:t>
    </dgm:pt>
    <dgm:pt modelId="{F0871966-CBB9-4326-BDBD-216BCFD1EC88}" type="sibTrans" cxnId="{D8BA7CBE-6A48-4585-9211-FECAD8D0D187}">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t="-53000" b="-53000"/>
          </a:stretch>
        </a:blipFill>
      </dgm:spPr>
      <dgm:t>
        <a:bodyPr/>
        <a:lstStyle/>
        <a:p>
          <a:endParaRPr lang="en-AG"/>
        </a:p>
      </dgm:t>
    </dgm:pt>
    <dgm:pt modelId="{1BD39645-C9F8-48D5-BDFF-B90405F09211}" type="pres">
      <dgm:prSet presAssocID="{82CD340E-529B-4D5B-AB8A-85C5F7A2B29C}" presName="Name0" presStyleCnt="0">
        <dgm:presLayoutVars>
          <dgm:chMax val="21"/>
          <dgm:chPref val="21"/>
        </dgm:presLayoutVars>
      </dgm:prSet>
      <dgm:spPr/>
    </dgm:pt>
    <dgm:pt modelId="{FDA93111-13DE-461E-956D-75F53D819664}" type="pres">
      <dgm:prSet presAssocID="{03FE5A9B-F12F-40BF-ADF5-6985C1D8C417}" presName="text1" presStyleCnt="0"/>
      <dgm:spPr/>
    </dgm:pt>
    <dgm:pt modelId="{A06B0F81-E85C-4935-8662-99B02104EDF5}" type="pres">
      <dgm:prSet presAssocID="{03FE5A9B-F12F-40BF-ADF5-6985C1D8C417}" presName="textRepeatNode" presStyleLbl="alignNode1" presStyleIdx="0" presStyleCnt="1" custScaleX="1044633">
        <dgm:presLayoutVars>
          <dgm:chMax val="0"/>
          <dgm:chPref val="0"/>
          <dgm:bulletEnabled val="1"/>
        </dgm:presLayoutVars>
      </dgm:prSet>
      <dgm:spPr/>
    </dgm:pt>
    <dgm:pt modelId="{CC6E4C86-EA88-4ACF-A5B7-2995BC210F88}" type="pres">
      <dgm:prSet presAssocID="{03FE5A9B-F12F-40BF-ADF5-6985C1D8C417}" presName="textaccent1" presStyleCnt="0"/>
      <dgm:spPr/>
    </dgm:pt>
    <dgm:pt modelId="{84A9D129-1452-47E7-B3C1-8B4F46BD1533}" type="pres">
      <dgm:prSet presAssocID="{03FE5A9B-F12F-40BF-ADF5-6985C1D8C417}" presName="accentRepeatNode" presStyleLbl="solidAlignAcc1" presStyleIdx="0" presStyleCnt="2" custLinFactX="2978525" custLinFactY="100000" custLinFactNeighborX="3000000" custLinFactNeighborY="172467"/>
      <dgm:spPr/>
    </dgm:pt>
    <dgm:pt modelId="{8F4873C8-8AB7-4AA5-8CCC-01A47564DDDE}" type="pres">
      <dgm:prSet presAssocID="{F0871966-CBB9-4326-BDBD-216BCFD1EC88}" presName="image1" presStyleCnt="0"/>
      <dgm:spPr/>
    </dgm:pt>
    <dgm:pt modelId="{113AB5A1-48B7-4247-8A04-F9AACC8B767E}" type="pres">
      <dgm:prSet presAssocID="{F0871966-CBB9-4326-BDBD-216BCFD1EC88}" presName="imageRepeatNode" presStyleLbl="alignAcc1" presStyleIdx="0" presStyleCnt="1" custScaleX="154861" custScaleY="144399" custLinFactX="-200000" custLinFactNeighborX="-212798" custLinFactNeighborY="35580"/>
      <dgm:spPr/>
    </dgm:pt>
    <dgm:pt modelId="{5A60E7CD-6E04-4324-AE86-53EF12A1FA06}" type="pres">
      <dgm:prSet presAssocID="{F0871966-CBB9-4326-BDBD-216BCFD1EC88}" presName="imageaccent1" presStyleCnt="0"/>
      <dgm:spPr/>
    </dgm:pt>
    <dgm:pt modelId="{BA62DDEB-FA23-4B06-95E7-BE20F1000E41}" type="pres">
      <dgm:prSet presAssocID="{F0871966-CBB9-4326-BDBD-216BCFD1EC88}" presName="accentRepeatNode" presStyleLbl="solidAlignAcc1" presStyleIdx="1" presStyleCnt="2" custLinFactX="-2600000" custLinFactY="200000" custLinFactNeighborX="-2647510" custLinFactNeighborY="226263"/>
      <dgm:spPr/>
    </dgm:pt>
  </dgm:ptLst>
  <dgm:cxnLst>
    <dgm:cxn modelId="{906C3EB3-C3FD-460E-9E5B-E5A653719231}" type="presOf" srcId="{03FE5A9B-F12F-40BF-ADF5-6985C1D8C417}" destId="{A06B0F81-E85C-4935-8662-99B02104EDF5}" srcOrd="0" destOrd="0" presId="urn:microsoft.com/office/officeart/2008/layout/HexagonCluster"/>
    <dgm:cxn modelId="{D8BA7CBE-6A48-4585-9211-FECAD8D0D187}" srcId="{82CD340E-529B-4D5B-AB8A-85C5F7A2B29C}" destId="{03FE5A9B-F12F-40BF-ADF5-6985C1D8C417}" srcOrd="0" destOrd="0" parTransId="{8777A331-11DD-4898-AC85-0D6B0C738F90}" sibTransId="{F0871966-CBB9-4326-BDBD-216BCFD1EC88}"/>
    <dgm:cxn modelId="{FF722DE7-5EBE-480E-9FDA-9656E29C20C0}" type="presOf" srcId="{82CD340E-529B-4D5B-AB8A-85C5F7A2B29C}" destId="{1BD39645-C9F8-48D5-BDFF-B90405F09211}" srcOrd="0" destOrd="0" presId="urn:microsoft.com/office/officeart/2008/layout/HexagonCluster"/>
    <dgm:cxn modelId="{335250F9-A3D0-491E-A1ED-76A4F42AE808}" type="presOf" srcId="{F0871966-CBB9-4326-BDBD-216BCFD1EC88}" destId="{113AB5A1-48B7-4247-8A04-F9AACC8B767E}" srcOrd="0" destOrd="0" presId="urn:microsoft.com/office/officeart/2008/layout/HexagonCluster"/>
    <dgm:cxn modelId="{DA9E32BB-080C-4194-83D3-A71E44AA4653}" type="presParOf" srcId="{1BD39645-C9F8-48D5-BDFF-B90405F09211}" destId="{FDA93111-13DE-461E-956D-75F53D819664}" srcOrd="0" destOrd="0" presId="urn:microsoft.com/office/officeart/2008/layout/HexagonCluster"/>
    <dgm:cxn modelId="{E69C2517-228C-45A0-B889-3D9635BF1B25}" type="presParOf" srcId="{FDA93111-13DE-461E-956D-75F53D819664}" destId="{A06B0F81-E85C-4935-8662-99B02104EDF5}" srcOrd="0" destOrd="0" presId="urn:microsoft.com/office/officeart/2008/layout/HexagonCluster"/>
    <dgm:cxn modelId="{5B960AC5-5595-4B10-9518-F27EF6165208}" type="presParOf" srcId="{1BD39645-C9F8-48D5-BDFF-B90405F09211}" destId="{CC6E4C86-EA88-4ACF-A5B7-2995BC210F88}" srcOrd="1" destOrd="0" presId="urn:microsoft.com/office/officeart/2008/layout/HexagonCluster"/>
    <dgm:cxn modelId="{03EF52FC-EC96-41E7-8DC0-DEA18C65F1DE}" type="presParOf" srcId="{CC6E4C86-EA88-4ACF-A5B7-2995BC210F88}" destId="{84A9D129-1452-47E7-B3C1-8B4F46BD1533}" srcOrd="0" destOrd="0" presId="urn:microsoft.com/office/officeart/2008/layout/HexagonCluster"/>
    <dgm:cxn modelId="{8EC53A2E-F6C7-441F-AED8-121BE8071339}" type="presParOf" srcId="{1BD39645-C9F8-48D5-BDFF-B90405F09211}" destId="{8F4873C8-8AB7-4AA5-8CCC-01A47564DDDE}" srcOrd="2" destOrd="0" presId="urn:microsoft.com/office/officeart/2008/layout/HexagonCluster"/>
    <dgm:cxn modelId="{5519B91F-EDC2-4E8A-9AF9-2015EE3D855D}" type="presParOf" srcId="{8F4873C8-8AB7-4AA5-8CCC-01A47564DDDE}" destId="{113AB5A1-48B7-4247-8A04-F9AACC8B767E}" srcOrd="0" destOrd="0" presId="urn:microsoft.com/office/officeart/2008/layout/HexagonCluster"/>
    <dgm:cxn modelId="{D2E284D2-14AE-45B6-9D62-7845E825DA5A}" type="presParOf" srcId="{1BD39645-C9F8-48D5-BDFF-B90405F09211}" destId="{5A60E7CD-6E04-4324-AE86-53EF12A1FA06}" srcOrd="3" destOrd="0" presId="urn:microsoft.com/office/officeart/2008/layout/HexagonCluster"/>
    <dgm:cxn modelId="{B15F074C-6897-4817-8F12-C2A98E97BCF0}" type="presParOf" srcId="{5A60E7CD-6E04-4324-AE86-53EF12A1FA06}" destId="{BA62DDEB-FA23-4B06-95E7-BE20F1000E41}" srcOrd="0" destOrd="0" presId="urn:microsoft.com/office/officeart/2008/layout/HexagonCluster"/>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FB114E3A-C540-48AA-8EE4-DA6C30576118}"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D9F06059-7F8D-445A-9F93-B53D0B10D9CD}">
      <dgm:prSet phldrT="[Text]"/>
      <dgm:spPr/>
      <dgm:t>
        <a:bodyPr/>
        <a:lstStyle/>
        <a:p>
          <a:r>
            <a:rPr lang="en-US" dirty="0"/>
            <a:t>More Insights</a:t>
          </a:r>
          <a:endParaRPr lang="en-AG" dirty="0"/>
        </a:p>
      </dgm:t>
    </dgm:pt>
    <dgm:pt modelId="{A0DFAE6A-057E-44E1-BFC3-6155D326A112}" type="parTrans" cxnId="{8D938E32-458E-47EE-9081-89F08EDBBD8E}">
      <dgm:prSet/>
      <dgm:spPr/>
      <dgm:t>
        <a:bodyPr/>
        <a:lstStyle/>
        <a:p>
          <a:endParaRPr lang="en-AG"/>
        </a:p>
      </dgm:t>
    </dgm:pt>
    <dgm:pt modelId="{D9BC7067-F572-4062-961C-2D07CBD62FB1}" type="sibTrans" cxnId="{8D938E32-458E-47EE-9081-89F08EDBBD8E}">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t="-39000" b="-39000"/>
          </a:stretch>
        </a:blipFill>
      </dgm:spPr>
      <dgm:t>
        <a:bodyPr/>
        <a:lstStyle/>
        <a:p>
          <a:endParaRPr lang="en-AG"/>
        </a:p>
      </dgm:t>
    </dgm:pt>
    <dgm:pt modelId="{7F0AB7F2-0311-49A4-B78F-229F8AB1A044}" type="pres">
      <dgm:prSet presAssocID="{FB114E3A-C540-48AA-8EE4-DA6C30576118}" presName="Name0" presStyleCnt="0">
        <dgm:presLayoutVars>
          <dgm:chMax val="7"/>
          <dgm:chPref val="7"/>
          <dgm:dir/>
        </dgm:presLayoutVars>
      </dgm:prSet>
      <dgm:spPr/>
    </dgm:pt>
    <dgm:pt modelId="{38238C27-A926-4F2A-B916-DD0A4624CFF5}" type="pres">
      <dgm:prSet presAssocID="{D9F06059-7F8D-445A-9F93-B53D0B10D9CD}" presName="parTx1" presStyleLbl="node1" presStyleIdx="0" presStyleCnt="1" custScaleX="146376" custScaleY="141277"/>
      <dgm:spPr/>
    </dgm:pt>
    <dgm:pt modelId="{8782D5C2-20CC-4CD6-86FA-5DCD879D2B4B}" type="pres">
      <dgm:prSet presAssocID="{D9BC7067-F572-4062-961C-2D07CBD62FB1}" presName="picture1" presStyleCnt="0"/>
      <dgm:spPr/>
    </dgm:pt>
    <dgm:pt modelId="{8878527D-F65E-4766-806E-9D937BF2015A}" type="pres">
      <dgm:prSet presAssocID="{D9BC7067-F572-4062-961C-2D07CBD62FB1}" presName="imageRepeatNode" presStyleLbl="fgImgPlace1" presStyleIdx="0" presStyleCnt="1" custScaleX="127562" custScaleY="127311" custLinFactNeighborX="-54967" custLinFactNeighborY="22446"/>
      <dgm:spPr/>
    </dgm:pt>
  </dgm:ptLst>
  <dgm:cxnLst>
    <dgm:cxn modelId="{8D938E32-458E-47EE-9081-89F08EDBBD8E}" srcId="{FB114E3A-C540-48AA-8EE4-DA6C30576118}" destId="{D9F06059-7F8D-445A-9F93-B53D0B10D9CD}" srcOrd="0" destOrd="0" parTransId="{A0DFAE6A-057E-44E1-BFC3-6155D326A112}" sibTransId="{D9BC7067-F572-4062-961C-2D07CBD62FB1}"/>
    <dgm:cxn modelId="{A14EBA35-F978-4A97-970B-2C5F21E2E0C0}" type="presOf" srcId="{FB114E3A-C540-48AA-8EE4-DA6C30576118}" destId="{7F0AB7F2-0311-49A4-B78F-229F8AB1A044}" srcOrd="0" destOrd="0" presId="urn:microsoft.com/office/officeart/2008/layout/AscendingPictureAccentProcess"/>
    <dgm:cxn modelId="{F2AE863F-8030-46FB-A300-1F369BC97B90}" type="presOf" srcId="{D9BC7067-F572-4062-961C-2D07CBD62FB1}" destId="{8878527D-F65E-4766-806E-9D937BF2015A}" srcOrd="0" destOrd="0" presId="urn:microsoft.com/office/officeart/2008/layout/AscendingPictureAccentProcess"/>
    <dgm:cxn modelId="{BBC8F8BD-58B2-4FF0-8C8D-931907BFFCBC}" type="presOf" srcId="{D9F06059-7F8D-445A-9F93-B53D0B10D9CD}" destId="{38238C27-A926-4F2A-B916-DD0A4624CFF5}" srcOrd="0" destOrd="0" presId="urn:microsoft.com/office/officeart/2008/layout/AscendingPictureAccentProcess"/>
    <dgm:cxn modelId="{E5765CD8-5C98-439C-A22F-D308544C3CC8}" type="presParOf" srcId="{7F0AB7F2-0311-49A4-B78F-229F8AB1A044}" destId="{38238C27-A926-4F2A-B916-DD0A4624CFF5}" srcOrd="0" destOrd="0" presId="urn:microsoft.com/office/officeart/2008/layout/AscendingPictureAccentProcess"/>
    <dgm:cxn modelId="{978C2061-6918-4D8C-8964-FB70157F9DF0}" type="presParOf" srcId="{7F0AB7F2-0311-49A4-B78F-229F8AB1A044}" destId="{8782D5C2-20CC-4CD6-86FA-5DCD879D2B4B}" srcOrd="1" destOrd="0" presId="urn:microsoft.com/office/officeart/2008/layout/AscendingPictureAccentProcess"/>
    <dgm:cxn modelId="{20066370-5C03-4B20-A323-2935A90455C3}" type="presParOf" srcId="{8782D5C2-20CC-4CD6-86FA-5DCD879D2B4B}" destId="{8878527D-F65E-4766-806E-9D937BF2015A}" srcOrd="0" destOrd="0" presId="urn:microsoft.com/office/officeart/2008/layout/AscendingPictureAccen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B114E3A-C540-48AA-8EE4-DA6C30576118}"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D9F06059-7F8D-445A-9F93-B53D0B10D9CD}">
      <dgm:prSet phldrT="[Text]"/>
      <dgm:spPr/>
      <dgm:t>
        <a:bodyPr/>
        <a:lstStyle/>
        <a:p>
          <a:r>
            <a:rPr lang="en-US" dirty="0"/>
            <a:t>Which is the most used Android version?</a:t>
          </a:r>
          <a:endParaRPr lang="en-AG" dirty="0"/>
        </a:p>
      </dgm:t>
    </dgm:pt>
    <dgm:pt modelId="{A0DFAE6A-057E-44E1-BFC3-6155D326A112}" type="parTrans" cxnId="{8D938E32-458E-47EE-9081-89F08EDBBD8E}">
      <dgm:prSet/>
      <dgm:spPr/>
      <dgm:t>
        <a:bodyPr/>
        <a:lstStyle/>
        <a:p>
          <a:endParaRPr lang="en-AG"/>
        </a:p>
      </dgm:t>
    </dgm:pt>
    <dgm:pt modelId="{D9BC7067-F572-4062-961C-2D07CBD62FB1}" type="sibTrans" cxnId="{8D938E32-458E-47EE-9081-89F08EDBBD8E}">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t="-39000" b="-39000"/>
          </a:stretch>
        </a:blipFill>
      </dgm:spPr>
      <dgm:t>
        <a:bodyPr/>
        <a:lstStyle/>
        <a:p>
          <a:endParaRPr lang="en-AG"/>
        </a:p>
      </dgm:t>
    </dgm:pt>
    <dgm:pt modelId="{7F0AB7F2-0311-49A4-B78F-229F8AB1A044}" type="pres">
      <dgm:prSet presAssocID="{FB114E3A-C540-48AA-8EE4-DA6C30576118}" presName="Name0" presStyleCnt="0">
        <dgm:presLayoutVars>
          <dgm:chMax val="7"/>
          <dgm:chPref val="7"/>
          <dgm:dir/>
        </dgm:presLayoutVars>
      </dgm:prSet>
      <dgm:spPr/>
    </dgm:pt>
    <dgm:pt modelId="{38238C27-A926-4F2A-B916-DD0A4624CFF5}" type="pres">
      <dgm:prSet presAssocID="{D9F06059-7F8D-445A-9F93-B53D0B10D9CD}" presName="parTx1" presStyleLbl="node1" presStyleIdx="0" presStyleCnt="1" custScaleX="333072"/>
      <dgm:spPr/>
    </dgm:pt>
    <dgm:pt modelId="{8782D5C2-20CC-4CD6-86FA-5DCD879D2B4B}" type="pres">
      <dgm:prSet presAssocID="{D9BC7067-F572-4062-961C-2D07CBD62FB1}" presName="picture1" presStyleCnt="0"/>
      <dgm:spPr/>
    </dgm:pt>
    <dgm:pt modelId="{8878527D-F65E-4766-806E-9D937BF2015A}" type="pres">
      <dgm:prSet presAssocID="{D9BC7067-F572-4062-961C-2D07CBD62FB1}" presName="imageRepeatNode" presStyleLbl="fgImgPlace1" presStyleIdx="0" presStyleCnt="1" custLinFactX="-100000" custLinFactNeighborX="-150931" custLinFactNeighborY="22446"/>
      <dgm:spPr/>
    </dgm:pt>
  </dgm:ptLst>
  <dgm:cxnLst>
    <dgm:cxn modelId="{8D938E32-458E-47EE-9081-89F08EDBBD8E}" srcId="{FB114E3A-C540-48AA-8EE4-DA6C30576118}" destId="{D9F06059-7F8D-445A-9F93-B53D0B10D9CD}" srcOrd="0" destOrd="0" parTransId="{A0DFAE6A-057E-44E1-BFC3-6155D326A112}" sibTransId="{D9BC7067-F572-4062-961C-2D07CBD62FB1}"/>
    <dgm:cxn modelId="{A14EBA35-F978-4A97-970B-2C5F21E2E0C0}" type="presOf" srcId="{FB114E3A-C540-48AA-8EE4-DA6C30576118}" destId="{7F0AB7F2-0311-49A4-B78F-229F8AB1A044}" srcOrd="0" destOrd="0" presId="urn:microsoft.com/office/officeart/2008/layout/AscendingPictureAccentProcess"/>
    <dgm:cxn modelId="{F2AE863F-8030-46FB-A300-1F369BC97B90}" type="presOf" srcId="{D9BC7067-F572-4062-961C-2D07CBD62FB1}" destId="{8878527D-F65E-4766-806E-9D937BF2015A}" srcOrd="0" destOrd="0" presId="urn:microsoft.com/office/officeart/2008/layout/AscendingPictureAccentProcess"/>
    <dgm:cxn modelId="{BBC8F8BD-58B2-4FF0-8C8D-931907BFFCBC}" type="presOf" srcId="{D9F06059-7F8D-445A-9F93-B53D0B10D9CD}" destId="{38238C27-A926-4F2A-B916-DD0A4624CFF5}" srcOrd="0" destOrd="0" presId="urn:microsoft.com/office/officeart/2008/layout/AscendingPictureAccentProcess"/>
    <dgm:cxn modelId="{E5765CD8-5C98-439C-A22F-D308544C3CC8}" type="presParOf" srcId="{7F0AB7F2-0311-49A4-B78F-229F8AB1A044}" destId="{38238C27-A926-4F2A-B916-DD0A4624CFF5}" srcOrd="0" destOrd="0" presId="urn:microsoft.com/office/officeart/2008/layout/AscendingPictureAccentProcess"/>
    <dgm:cxn modelId="{978C2061-6918-4D8C-8964-FB70157F9DF0}" type="presParOf" srcId="{7F0AB7F2-0311-49A4-B78F-229F8AB1A044}" destId="{8782D5C2-20CC-4CD6-86FA-5DCD879D2B4B}" srcOrd="1" destOrd="0" presId="urn:microsoft.com/office/officeart/2008/layout/AscendingPictureAccentProcess"/>
    <dgm:cxn modelId="{20066370-5C03-4B20-A323-2935A90455C3}" type="presParOf" srcId="{8782D5C2-20CC-4CD6-86FA-5DCD879D2B4B}" destId="{8878527D-F65E-4766-806E-9D937BF2015A}" srcOrd="0" destOrd="0" presId="urn:microsoft.com/office/officeart/2008/layout/AscendingPictureAccentProcess"/>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05215CC-005D-4FD4-B536-397D64E3EE27}" type="doc">
      <dgm:prSet loTypeId="urn:microsoft.com/office/officeart/2005/8/layout/hProcess10" loCatId="process" qsTypeId="urn:microsoft.com/office/officeart/2005/8/quickstyle/simple1" qsCatId="simple" csTypeId="urn:microsoft.com/office/officeart/2005/8/colors/accent1_2" csCatId="accent1" phldr="1"/>
      <dgm:spPr/>
    </dgm:pt>
    <dgm:pt modelId="{BB8CAD19-868C-4AE8-88D1-8D65107C4BCD}">
      <dgm:prSet phldrT="[Text]" custT="1"/>
      <dgm:spPr/>
      <dgm:t>
        <a:bodyPr/>
        <a:lstStyle/>
        <a:p>
          <a:r>
            <a:rPr lang="en-US" sz="1600" b="0" dirty="0">
              <a:solidFill>
                <a:srgbClr val="FFFF00"/>
              </a:solidFill>
              <a:latin typeface="Times New Roman" panose="02020603050405020304" pitchFamily="18" charset="0"/>
              <a:cs typeface="Times New Roman" panose="02020603050405020304" pitchFamily="18" charset="0"/>
            </a:rPr>
            <a:t>FAMILY		</a:t>
          </a:r>
          <a:r>
            <a:rPr lang="en-US" sz="1600" b="0" i="0" u="none" dirty="0">
              <a:solidFill>
                <a:srgbClr val="FFFF00"/>
              </a:solidFill>
              <a:latin typeface="Times New Roman" panose="02020603050405020304" pitchFamily="18" charset="0"/>
              <a:cs typeface="Times New Roman" panose="02020603050405020304" pitchFamily="18" charset="0"/>
            </a:rPr>
            <a:t>GAME		TOOLS		MEDICAL	BUSINESS	PRODUCTIVITY		PERSONALIZATION</a:t>
          </a:r>
          <a:endParaRPr lang="en-US" sz="1600" b="0" dirty="0">
            <a:solidFill>
              <a:srgbClr val="FFFF00"/>
            </a:solidFill>
            <a:latin typeface="Times New Roman" panose="02020603050405020304" pitchFamily="18" charset="0"/>
            <a:cs typeface="Times New Roman" panose="02020603050405020304" pitchFamily="18" charset="0"/>
          </a:endParaRPr>
        </a:p>
        <a:p>
          <a:r>
            <a:rPr lang="en-US" sz="1600" b="0" i="0" u="none" dirty="0">
              <a:solidFill>
                <a:srgbClr val="FFFF00"/>
              </a:solidFill>
              <a:latin typeface="Times New Roman" panose="02020603050405020304" pitchFamily="18" charset="0"/>
              <a:cs typeface="Times New Roman" panose="02020603050405020304" pitchFamily="18" charset="0"/>
            </a:rPr>
            <a:t> COMMUNICATION	SPORTS		LIFESTYLE	FINANCE	HEALTH_AND_FITNESS		PHOTOGRAPHY	SOCIAL</a:t>
          </a:r>
          <a:endParaRPr lang="en-US" sz="1600" b="0" dirty="0">
            <a:solidFill>
              <a:srgbClr val="FFFF00"/>
            </a:solidFill>
            <a:latin typeface="Times New Roman" panose="02020603050405020304" pitchFamily="18" charset="0"/>
            <a:cs typeface="Times New Roman" panose="02020603050405020304" pitchFamily="18" charset="0"/>
          </a:endParaRPr>
        </a:p>
        <a:p>
          <a:r>
            <a:rPr lang="en-US" sz="1600" b="0" i="0" u="none" dirty="0">
              <a:solidFill>
                <a:srgbClr val="FFFF00"/>
              </a:solidFill>
              <a:latin typeface="Times New Roman" panose="02020603050405020304" pitchFamily="18" charset="0"/>
              <a:cs typeface="Times New Roman" panose="02020603050405020304" pitchFamily="18" charset="0"/>
            </a:rPr>
            <a:t> NEWS_AND_MAGAZINES	SHOPPING	TRAVEL_AND_LOCAL	DATING	BOOKS_AND_REFERENCE	VIDEO_PLAYERS	EDUCATION</a:t>
          </a:r>
          <a:endParaRPr lang="en-US" sz="1600" b="0" dirty="0">
            <a:solidFill>
              <a:srgbClr val="FFFF00"/>
            </a:solidFill>
            <a:latin typeface="Times New Roman" panose="02020603050405020304" pitchFamily="18" charset="0"/>
            <a:cs typeface="Times New Roman" panose="02020603050405020304" pitchFamily="18" charset="0"/>
          </a:endParaRPr>
        </a:p>
        <a:p>
          <a:r>
            <a:rPr lang="en-US" sz="1600" b="0" i="0" u="none" dirty="0">
              <a:solidFill>
                <a:srgbClr val="FFFF00"/>
              </a:solidFill>
              <a:latin typeface="Times New Roman" panose="02020603050405020304" pitchFamily="18" charset="0"/>
              <a:cs typeface="Times New Roman" panose="02020603050405020304" pitchFamily="18" charset="0"/>
            </a:rPr>
            <a:t> ENTERTAINMENT	MAPS_AND_NAVIGATION	FOOD_AND_DRINK	HOUSE_AND_HOME	AUTO_AND_VEHICLES		LIBRARIES_AND_DEMO	WEATHER</a:t>
          </a:r>
          <a:endParaRPr lang="en-US" sz="1600" b="0" dirty="0">
            <a:solidFill>
              <a:srgbClr val="FFFF00"/>
            </a:solidFill>
            <a:latin typeface="Times New Roman" panose="02020603050405020304" pitchFamily="18" charset="0"/>
            <a:cs typeface="Times New Roman" panose="02020603050405020304" pitchFamily="18" charset="0"/>
          </a:endParaRPr>
        </a:p>
        <a:p>
          <a:r>
            <a:rPr lang="en-US" sz="1600" b="0" i="0" u="none" dirty="0">
              <a:solidFill>
                <a:srgbClr val="FFFF00"/>
              </a:solidFill>
              <a:latin typeface="Times New Roman" panose="02020603050405020304" pitchFamily="18" charset="0"/>
              <a:cs typeface="Times New Roman" panose="02020603050405020304" pitchFamily="18" charset="0"/>
            </a:rPr>
            <a:t> ART_AND_DESIGN	EVENTS	PARENTING	COMICS	BEAUTY</a:t>
          </a:r>
          <a:r>
            <a:rPr lang="en-US" sz="1400" b="0" i="0" u="none" dirty="0"/>
            <a:t>		</a:t>
          </a:r>
          <a:endParaRPr lang="en-AG" sz="1400" dirty="0"/>
        </a:p>
      </dgm:t>
    </dgm:pt>
    <dgm:pt modelId="{45F4D1CA-30A6-445C-BDB3-80A8C43976D9}" type="parTrans" cxnId="{0188FBD3-53C4-475D-8291-099CDF425B4B}">
      <dgm:prSet/>
      <dgm:spPr/>
      <dgm:t>
        <a:bodyPr/>
        <a:lstStyle/>
        <a:p>
          <a:endParaRPr lang="en-AG"/>
        </a:p>
      </dgm:t>
    </dgm:pt>
    <dgm:pt modelId="{EFA2DE5E-A934-4FF4-8C4A-EC8FAB6CA8D6}" type="sibTrans" cxnId="{0188FBD3-53C4-475D-8291-099CDF425B4B}">
      <dgm:prSet/>
      <dgm:spPr/>
      <dgm:t>
        <a:bodyPr/>
        <a:lstStyle/>
        <a:p>
          <a:endParaRPr lang="en-AG"/>
        </a:p>
      </dgm:t>
    </dgm:pt>
    <dgm:pt modelId="{9CE526BE-E861-488A-A194-528451506B04}" type="pres">
      <dgm:prSet presAssocID="{005215CC-005D-4FD4-B536-397D64E3EE27}" presName="Name0" presStyleCnt="0">
        <dgm:presLayoutVars>
          <dgm:dir/>
          <dgm:resizeHandles val="exact"/>
        </dgm:presLayoutVars>
      </dgm:prSet>
      <dgm:spPr/>
    </dgm:pt>
    <dgm:pt modelId="{BAD1C42F-63C2-497C-A08F-7164FF7B51B8}" type="pres">
      <dgm:prSet presAssocID="{BB8CAD19-868C-4AE8-88D1-8D65107C4BCD}" presName="composite" presStyleCnt="0"/>
      <dgm:spPr/>
    </dgm:pt>
    <dgm:pt modelId="{14E1037E-8A61-4994-9E25-C199B72E89C1}" type="pres">
      <dgm:prSet presAssocID="{BB8CAD19-868C-4AE8-88D1-8D65107C4BCD}" presName="imagSh" presStyleLbl="bgImgPlace1" presStyleIdx="0" presStyleCnt="1" custLinFactNeighborX="-3175" custLinFactNeighborY="-8509"/>
      <dgm:spPr>
        <a:blipFill>
          <a:blip xmlns:r="http://schemas.openxmlformats.org/officeDocument/2006/relationships" r:embed="rId1">
            <a:extLst>
              <a:ext uri="{28A0092B-C50C-407E-A947-70E740481C1C}">
                <a14:useLocalDpi xmlns:a14="http://schemas.microsoft.com/office/drawing/2010/main" val="0"/>
              </a:ext>
            </a:extLst>
          </a:blip>
          <a:srcRect/>
          <a:stretch>
            <a:fillRect t="-19000" b="-19000"/>
          </a:stretch>
        </a:blipFill>
      </dgm:spPr>
    </dgm:pt>
    <dgm:pt modelId="{CAA650A1-3174-4520-AEF0-69E257605E32}" type="pres">
      <dgm:prSet presAssocID="{BB8CAD19-868C-4AE8-88D1-8D65107C4BCD}" presName="txNode" presStyleLbl="node1" presStyleIdx="0" presStyleCnt="1" custScaleY="107451">
        <dgm:presLayoutVars>
          <dgm:bulletEnabled val="1"/>
        </dgm:presLayoutVars>
      </dgm:prSet>
      <dgm:spPr/>
    </dgm:pt>
  </dgm:ptLst>
  <dgm:cxnLst>
    <dgm:cxn modelId="{B383FF31-0D48-454E-A8CA-D4750E5A2073}" type="presOf" srcId="{BB8CAD19-868C-4AE8-88D1-8D65107C4BCD}" destId="{CAA650A1-3174-4520-AEF0-69E257605E32}" srcOrd="0" destOrd="0" presId="urn:microsoft.com/office/officeart/2005/8/layout/hProcess10"/>
    <dgm:cxn modelId="{DA437B5D-80D6-4BCE-927A-7B66598D040B}" type="presOf" srcId="{005215CC-005D-4FD4-B536-397D64E3EE27}" destId="{9CE526BE-E861-488A-A194-528451506B04}" srcOrd="0" destOrd="0" presId="urn:microsoft.com/office/officeart/2005/8/layout/hProcess10"/>
    <dgm:cxn modelId="{0188FBD3-53C4-475D-8291-099CDF425B4B}" srcId="{005215CC-005D-4FD4-B536-397D64E3EE27}" destId="{BB8CAD19-868C-4AE8-88D1-8D65107C4BCD}" srcOrd="0" destOrd="0" parTransId="{45F4D1CA-30A6-445C-BDB3-80A8C43976D9}" sibTransId="{EFA2DE5E-A934-4FF4-8C4A-EC8FAB6CA8D6}"/>
    <dgm:cxn modelId="{C26BB28E-01A6-4D31-9E98-CBF6AB8BFC39}" type="presParOf" srcId="{9CE526BE-E861-488A-A194-528451506B04}" destId="{BAD1C42F-63C2-497C-A08F-7164FF7B51B8}" srcOrd="0" destOrd="0" presId="urn:microsoft.com/office/officeart/2005/8/layout/hProcess10"/>
    <dgm:cxn modelId="{104B5E52-3909-4518-83F3-E70D81D807D0}" type="presParOf" srcId="{BAD1C42F-63C2-497C-A08F-7164FF7B51B8}" destId="{14E1037E-8A61-4994-9E25-C199B72E89C1}" srcOrd="0" destOrd="0" presId="urn:microsoft.com/office/officeart/2005/8/layout/hProcess10"/>
    <dgm:cxn modelId="{DF5D82E4-A8AA-4035-924B-7DB2DC8D34D2}" type="presParOf" srcId="{BAD1C42F-63C2-497C-A08F-7164FF7B51B8}" destId="{CAA650A1-3174-4520-AEF0-69E257605E32}" srcOrd="1" destOrd="0" presId="urn:microsoft.com/office/officeart/2005/8/layout/hProcess1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42A230E-8722-4DA6-BE27-F7269EA0F5AD}"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C42A9BB3-A760-4790-9ED3-2E67AE203E49}">
      <dgm:prSet phldrT="[Text]"/>
      <dgm:spPr/>
      <dgm:t>
        <a:bodyPr/>
        <a:lstStyle/>
        <a:p>
          <a:r>
            <a:rPr lang="en-US" dirty="0"/>
            <a:t>Which all categories of mob apps are existing from this dataset?</a:t>
          </a:r>
          <a:endParaRPr lang="en-AG" dirty="0"/>
        </a:p>
      </dgm:t>
    </dgm:pt>
    <dgm:pt modelId="{D9BBD720-9991-40B7-8839-5F2BCE71A8E7}" type="parTrans" cxnId="{466C90FC-F763-43BA-B719-88E4571033DF}">
      <dgm:prSet/>
      <dgm:spPr/>
      <dgm:t>
        <a:bodyPr/>
        <a:lstStyle/>
        <a:p>
          <a:endParaRPr lang="en-AG"/>
        </a:p>
      </dgm:t>
    </dgm:pt>
    <dgm:pt modelId="{11EE9DFD-AFA2-4160-AE60-3DE84F6D86B8}" type="sibTrans" cxnId="{466C90FC-F763-43BA-B719-88E4571033DF}">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39000" r="-39000"/>
          </a:stretch>
        </a:blipFill>
      </dgm:spPr>
      <dgm:t>
        <a:bodyPr/>
        <a:lstStyle/>
        <a:p>
          <a:endParaRPr lang="en-AG"/>
        </a:p>
      </dgm:t>
    </dgm:pt>
    <dgm:pt modelId="{3D6AEF31-2342-4328-BC7A-91E64A2EA527}" type="pres">
      <dgm:prSet presAssocID="{D42A230E-8722-4DA6-BE27-F7269EA0F5AD}" presName="Name0" presStyleCnt="0">
        <dgm:presLayoutVars>
          <dgm:chMax val="7"/>
          <dgm:chPref val="7"/>
          <dgm:dir/>
        </dgm:presLayoutVars>
      </dgm:prSet>
      <dgm:spPr/>
    </dgm:pt>
    <dgm:pt modelId="{AE17C98B-D42C-454F-9BF2-B7A0FCFBBC32}" type="pres">
      <dgm:prSet presAssocID="{C42A9BB3-A760-4790-9ED3-2E67AE203E49}" presName="parTx1" presStyleLbl="node1" presStyleIdx="0" presStyleCnt="1" custScaleX="419310" custLinFactNeighborX="78119" custLinFactNeighborY="-5638"/>
      <dgm:spPr/>
    </dgm:pt>
    <dgm:pt modelId="{6721BF98-34DF-43F9-9C20-8BF757F04F90}" type="pres">
      <dgm:prSet presAssocID="{11EE9DFD-AFA2-4160-AE60-3DE84F6D86B8}" presName="picture1" presStyleCnt="0"/>
      <dgm:spPr/>
    </dgm:pt>
    <dgm:pt modelId="{A6E7A811-2867-4F59-AE77-821B02399ECE}" type="pres">
      <dgm:prSet presAssocID="{11EE9DFD-AFA2-4160-AE60-3DE84F6D86B8}" presName="imageRepeatNode" presStyleLbl="fgImgPlace1" presStyleIdx="0" presStyleCnt="1" custLinFactX="-83714" custLinFactNeighborX="-100000" custLinFactNeighborY="30091"/>
      <dgm:spPr/>
    </dgm:pt>
  </dgm:ptLst>
  <dgm:cxnLst>
    <dgm:cxn modelId="{05F4B82B-E290-4260-B65C-98030DDF6253}" type="presOf" srcId="{C42A9BB3-A760-4790-9ED3-2E67AE203E49}" destId="{AE17C98B-D42C-454F-9BF2-B7A0FCFBBC32}" srcOrd="0" destOrd="0" presId="urn:microsoft.com/office/officeart/2008/layout/AscendingPictureAccentProcess"/>
    <dgm:cxn modelId="{2816E767-D57D-4C40-8996-EF8B6E1542AF}" type="presOf" srcId="{D42A230E-8722-4DA6-BE27-F7269EA0F5AD}" destId="{3D6AEF31-2342-4328-BC7A-91E64A2EA527}" srcOrd="0" destOrd="0" presId="urn:microsoft.com/office/officeart/2008/layout/AscendingPictureAccentProcess"/>
    <dgm:cxn modelId="{2D01BFF5-610B-4D51-8DE0-7EDB9ECADD77}" type="presOf" srcId="{11EE9DFD-AFA2-4160-AE60-3DE84F6D86B8}" destId="{A6E7A811-2867-4F59-AE77-821B02399ECE}" srcOrd="0" destOrd="0" presId="urn:microsoft.com/office/officeart/2008/layout/AscendingPictureAccentProcess"/>
    <dgm:cxn modelId="{466C90FC-F763-43BA-B719-88E4571033DF}" srcId="{D42A230E-8722-4DA6-BE27-F7269EA0F5AD}" destId="{C42A9BB3-A760-4790-9ED3-2E67AE203E49}" srcOrd="0" destOrd="0" parTransId="{D9BBD720-9991-40B7-8839-5F2BCE71A8E7}" sibTransId="{11EE9DFD-AFA2-4160-AE60-3DE84F6D86B8}"/>
    <dgm:cxn modelId="{BC5FD337-2681-4093-B110-974FE0A87B45}" type="presParOf" srcId="{3D6AEF31-2342-4328-BC7A-91E64A2EA527}" destId="{AE17C98B-D42C-454F-9BF2-B7A0FCFBBC32}" srcOrd="0" destOrd="0" presId="urn:microsoft.com/office/officeart/2008/layout/AscendingPictureAccentProcess"/>
    <dgm:cxn modelId="{FFE0F35F-6758-4583-9CB1-43490446EDC8}" type="presParOf" srcId="{3D6AEF31-2342-4328-BC7A-91E64A2EA527}" destId="{6721BF98-34DF-43F9-9C20-8BF757F04F90}" srcOrd="1" destOrd="0" presId="urn:microsoft.com/office/officeart/2008/layout/AscendingPictureAccentProcess"/>
    <dgm:cxn modelId="{EABACF27-BB3D-42E9-A9EA-5EFA6C111933}" type="presParOf" srcId="{6721BF98-34DF-43F9-9C20-8BF757F04F90}" destId="{A6E7A811-2867-4F59-AE77-821B02399ECE}" srcOrd="0" destOrd="0" presId="urn:microsoft.com/office/officeart/2008/layout/AscendingPictureAccentProces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D700BD1-5659-4C5E-8B1B-966824E64B44}" type="doc">
      <dgm:prSet loTypeId="urn:microsoft.com/office/officeart/2008/layout/BendingPictureCaption" loCatId="picture" qsTypeId="urn:microsoft.com/office/officeart/2005/8/quickstyle/simple1" qsCatId="simple" csTypeId="urn:microsoft.com/office/officeart/2005/8/colors/accent1_2" csCatId="accent1" phldr="1"/>
      <dgm:spPr/>
    </dgm:pt>
    <dgm:pt modelId="{808ED3E8-95FB-4E80-A9E3-49A4F28E294E}">
      <dgm:prSet phldrT="[Text]" custT="1"/>
      <dgm:spPr/>
      <dgm:t>
        <a:bodyPr/>
        <a:lstStyle/>
        <a:p>
          <a:r>
            <a:rPr lang="en-US" sz="1500" dirty="0"/>
            <a:t>Most Installed category app is GAME</a:t>
          </a:r>
          <a:endParaRPr lang="en-AG" sz="1500" dirty="0"/>
        </a:p>
      </dgm:t>
    </dgm:pt>
    <dgm:pt modelId="{1AEE6074-0D50-415D-AD44-561047C77B50}" type="parTrans" cxnId="{7AD3FD67-4F40-4D2F-B00A-EC4E6CDDDEC6}">
      <dgm:prSet/>
      <dgm:spPr/>
      <dgm:t>
        <a:bodyPr/>
        <a:lstStyle/>
        <a:p>
          <a:endParaRPr lang="en-AG"/>
        </a:p>
      </dgm:t>
    </dgm:pt>
    <dgm:pt modelId="{F20D576F-F515-4081-B2D8-78FE9DDDEA3F}" type="sibTrans" cxnId="{7AD3FD67-4F40-4D2F-B00A-EC4E6CDDDEC6}">
      <dgm:prSet/>
      <dgm:spPr/>
      <dgm:t>
        <a:bodyPr/>
        <a:lstStyle/>
        <a:p>
          <a:endParaRPr lang="en-AG"/>
        </a:p>
      </dgm:t>
    </dgm:pt>
    <dgm:pt modelId="{F2C7309B-7E6C-4265-82DC-E0424C195677}" type="pres">
      <dgm:prSet presAssocID="{6D700BD1-5659-4C5E-8B1B-966824E64B44}" presName="diagram" presStyleCnt="0">
        <dgm:presLayoutVars>
          <dgm:dir/>
        </dgm:presLayoutVars>
      </dgm:prSet>
      <dgm:spPr/>
    </dgm:pt>
    <dgm:pt modelId="{4FE32049-60E1-478E-9423-15139529984B}" type="pres">
      <dgm:prSet presAssocID="{808ED3E8-95FB-4E80-A9E3-49A4F28E294E}" presName="composite" presStyleCnt="0"/>
      <dgm:spPr/>
    </dgm:pt>
    <dgm:pt modelId="{D627645B-EFD3-410E-B895-E4F9C872111C}" type="pres">
      <dgm:prSet presAssocID="{808ED3E8-95FB-4E80-A9E3-49A4F28E294E}" presName="Image" presStyleLbl="bgShp"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l="-16000" r="-16000"/>
          </a:stretch>
        </a:blipFill>
      </dgm:spPr>
    </dgm:pt>
    <dgm:pt modelId="{D8D7752C-E8C6-446E-8B95-3184C0DC24BF}" type="pres">
      <dgm:prSet presAssocID="{808ED3E8-95FB-4E80-A9E3-49A4F28E294E}" presName="Parent" presStyleLbl="node0" presStyleIdx="0" presStyleCnt="1">
        <dgm:presLayoutVars>
          <dgm:bulletEnabled val="1"/>
        </dgm:presLayoutVars>
      </dgm:prSet>
      <dgm:spPr/>
    </dgm:pt>
  </dgm:ptLst>
  <dgm:cxnLst>
    <dgm:cxn modelId="{7AD3FD67-4F40-4D2F-B00A-EC4E6CDDDEC6}" srcId="{6D700BD1-5659-4C5E-8B1B-966824E64B44}" destId="{808ED3E8-95FB-4E80-A9E3-49A4F28E294E}" srcOrd="0" destOrd="0" parTransId="{1AEE6074-0D50-415D-AD44-561047C77B50}" sibTransId="{F20D576F-F515-4081-B2D8-78FE9DDDEA3F}"/>
    <dgm:cxn modelId="{02DD34C9-E661-4602-982D-B44FC5C6BE40}" type="presOf" srcId="{6D700BD1-5659-4C5E-8B1B-966824E64B44}" destId="{F2C7309B-7E6C-4265-82DC-E0424C195677}" srcOrd="0" destOrd="0" presId="urn:microsoft.com/office/officeart/2008/layout/BendingPictureCaption"/>
    <dgm:cxn modelId="{0EF8ECDF-A5A4-4161-8527-86FA566A6792}" type="presOf" srcId="{808ED3E8-95FB-4E80-A9E3-49A4F28E294E}" destId="{D8D7752C-E8C6-446E-8B95-3184C0DC24BF}" srcOrd="0" destOrd="0" presId="urn:microsoft.com/office/officeart/2008/layout/BendingPictureCaption"/>
    <dgm:cxn modelId="{EC48DAD1-E8CD-41F9-A6D3-913EF3C7A31C}" type="presParOf" srcId="{F2C7309B-7E6C-4265-82DC-E0424C195677}" destId="{4FE32049-60E1-478E-9423-15139529984B}" srcOrd="0" destOrd="0" presId="urn:microsoft.com/office/officeart/2008/layout/BendingPictureCaption"/>
    <dgm:cxn modelId="{2CF7D62B-3D31-47BF-949F-DD480C82F345}" type="presParOf" srcId="{4FE32049-60E1-478E-9423-15139529984B}" destId="{D627645B-EFD3-410E-B895-E4F9C872111C}" srcOrd="0" destOrd="0" presId="urn:microsoft.com/office/officeart/2008/layout/BendingPictureCaption"/>
    <dgm:cxn modelId="{0F0A4FDF-D67C-423D-996D-F0187F70D88B}" type="presParOf" srcId="{4FE32049-60E1-478E-9423-15139529984B}" destId="{D8D7752C-E8C6-446E-8B95-3184C0DC24BF}" srcOrd="1" destOrd="0" presId="urn:microsoft.com/office/officeart/2008/layout/BendingPictureCaption"/>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2CD340E-529B-4D5B-AB8A-85C5F7A2B29C}" type="doc">
      <dgm:prSet loTypeId="urn:microsoft.com/office/officeart/2008/layout/HexagonCluster" loCatId="picture" qsTypeId="urn:microsoft.com/office/officeart/2005/8/quickstyle/simple1" qsCatId="simple" csTypeId="urn:microsoft.com/office/officeart/2005/8/colors/accent1_2" csCatId="accent1" phldr="1"/>
      <dgm:spPr/>
    </dgm:pt>
    <dgm:pt modelId="{03FE5A9B-F12F-40BF-ADF5-6985C1D8C417}">
      <dgm:prSet phldrT="[Text]" custT="1"/>
      <dgm:spPr/>
      <dgm:t>
        <a:bodyPr/>
        <a:lstStyle/>
        <a:p>
          <a:pPr>
            <a:buFont typeface="Wingdings" panose="05000000000000000000" pitchFamily="2" charset="2"/>
            <a:buChar char="q"/>
          </a:pPr>
          <a:r>
            <a:rPr lang="en-US" sz="2400" dirty="0"/>
            <a:t>Which is the most installed category of mob app from this dataset?</a:t>
          </a:r>
          <a:endParaRPr lang="en-AG" sz="2400" dirty="0"/>
        </a:p>
      </dgm:t>
    </dgm:pt>
    <dgm:pt modelId="{8777A331-11DD-4898-AC85-0D6B0C738F90}" type="parTrans" cxnId="{D8BA7CBE-6A48-4585-9211-FECAD8D0D187}">
      <dgm:prSet/>
      <dgm:spPr/>
      <dgm:t>
        <a:bodyPr/>
        <a:lstStyle/>
        <a:p>
          <a:endParaRPr lang="en-AG"/>
        </a:p>
      </dgm:t>
    </dgm:pt>
    <dgm:pt modelId="{F0871966-CBB9-4326-BDBD-216BCFD1EC88}" type="sibTrans" cxnId="{D8BA7CBE-6A48-4585-9211-FECAD8D0D187}">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t="-53000" b="-53000"/>
          </a:stretch>
        </a:blipFill>
      </dgm:spPr>
      <dgm:t>
        <a:bodyPr/>
        <a:lstStyle/>
        <a:p>
          <a:endParaRPr lang="en-AG"/>
        </a:p>
      </dgm:t>
    </dgm:pt>
    <dgm:pt modelId="{1BD39645-C9F8-48D5-BDFF-B90405F09211}" type="pres">
      <dgm:prSet presAssocID="{82CD340E-529B-4D5B-AB8A-85C5F7A2B29C}" presName="Name0" presStyleCnt="0">
        <dgm:presLayoutVars>
          <dgm:chMax val="21"/>
          <dgm:chPref val="21"/>
        </dgm:presLayoutVars>
      </dgm:prSet>
      <dgm:spPr/>
    </dgm:pt>
    <dgm:pt modelId="{FDA93111-13DE-461E-956D-75F53D819664}" type="pres">
      <dgm:prSet presAssocID="{03FE5A9B-F12F-40BF-ADF5-6985C1D8C417}" presName="text1" presStyleCnt="0"/>
      <dgm:spPr/>
    </dgm:pt>
    <dgm:pt modelId="{A06B0F81-E85C-4935-8662-99B02104EDF5}" type="pres">
      <dgm:prSet presAssocID="{03FE5A9B-F12F-40BF-ADF5-6985C1D8C417}" presName="textRepeatNode" presStyleLbl="alignNode1" presStyleIdx="0" presStyleCnt="1" custScaleX="1044633">
        <dgm:presLayoutVars>
          <dgm:chMax val="0"/>
          <dgm:chPref val="0"/>
          <dgm:bulletEnabled val="1"/>
        </dgm:presLayoutVars>
      </dgm:prSet>
      <dgm:spPr/>
    </dgm:pt>
    <dgm:pt modelId="{CC6E4C86-EA88-4ACF-A5B7-2995BC210F88}" type="pres">
      <dgm:prSet presAssocID="{03FE5A9B-F12F-40BF-ADF5-6985C1D8C417}" presName="textaccent1" presStyleCnt="0"/>
      <dgm:spPr/>
    </dgm:pt>
    <dgm:pt modelId="{84A9D129-1452-47E7-B3C1-8B4F46BD1533}" type="pres">
      <dgm:prSet presAssocID="{03FE5A9B-F12F-40BF-ADF5-6985C1D8C417}" presName="accentRepeatNode" presStyleLbl="solidAlignAcc1" presStyleIdx="0" presStyleCnt="2" custLinFactX="2978525" custLinFactY="100000" custLinFactNeighborX="3000000" custLinFactNeighborY="172467"/>
      <dgm:spPr/>
    </dgm:pt>
    <dgm:pt modelId="{8F4873C8-8AB7-4AA5-8CCC-01A47564DDDE}" type="pres">
      <dgm:prSet presAssocID="{F0871966-CBB9-4326-BDBD-216BCFD1EC88}" presName="image1" presStyleCnt="0"/>
      <dgm:spPr/>
    </dgm:pt>
    <dgm:pt modelId="{113AB5A1-48B7-4247-8A04-F9AACC8B767E}" type="pres">
      <dgm:prSet presAssocID="{F0871966-CBB9-4326-BDBD-216BCFD1EC88}" presName="imageRepeatNode" presStyleLbl="alignAcc1" presStyleIdx="0" presStyleCnt="1" custScaleX="154861" custScaleY="144399" custLinFactX="-200000" custLinFactNeighborX="-212798" custLinFactNeighborY="35580"/>
      <dgm:spPr/>
    </dgm:pt>
    <dgm:pt modelId="{5A60E7CD-6E04-4324-AE86-53EF12A1FA06}" type="pres">
      <dgm:prSet presAssocID="{F0871966-CBB9-4326-BDBD-216BCFD1EC88}" presName="imageaccent1" presStyleCnt="0"/>
      <dgm:spPr/>
    </dgm:pt>
    <dgm:pt modelId="{BA62DDEB-FA23-4B06-95E7-BE20F1000E41}" type="pres">
      <dgm:prSet presAssocID="{F0871966-CBB9-4326-BDBD-216BCFD1EC88}" presName="accentRepeatNode" presStyleLbl="solidAlignAcc1" presStyleIdx="1" presStyleCnt="2" custLinFactX="-2600000" custLinFactY="200000" custLinFactNeighborX="-2647510" custLinFactNeighborY="226263"/>
      <dgm:spPr/>
    </dgm:pt>
  </dgm:ptLst>
  <dgm:cxnLst>
    <dgm:cxn modelId="{906C3EB3-C3FD-460E-9E5B-E5A653719231}" type="presOf" srcId="{03FE5A9B-F12F-40BF-ADF5-6985C1D8C417}" destId="{A06B0F81-E85C-4935-8662-99B02104EDF5}" srcOrd="0" destOrd="0" presId="urn:microsoft.com/office/officeart/2008/layout/HexagonCluster"/>
    <dgm:cxn modelId="{D8BA7CBE-6A48-4585-9211-FECAD8D0D187}" srcId="{82CD340E-529B-4D5B-AB8A-85C5F7A2B29C}" destId="{03FE5A9B-F12F-40BF-ADF5-6985C1D8C417}" srcOrd="0" destOrd="0" parTransId="{8777A331-11DD-4898-AC85-0D6B0C738F90}" sibTransId="{F0871966-CBB9-4326-BDBD-216BCFD1EC88}"/>
    <dgm:cxn modelId="{FF722DE7-5EBE-480E-9FDA-9656E29C20C0}" type="presOf" srcId="{82CD340E-529B-4D5B-AB8A-85C5F7A2B29C}" destId="{1BD39645-C9F8-48D5-BDFF-B90405F09211}" srcOrd="0" destOrd="0" presId="urn:microsoft.com/office/officeart/2008/layout/HexagonCluster"/>
    <dgm:cxn modelId="{335250F9-A3D0-491E-A1ED-76A4F42AE808}" type="presOf" srcId="{F0871966-CBB9-4326-BDBD-216BCFD1EC88}" destId="{113AB5A1-48B7-4247-8A04-F9AACC8B767E}" srcOrd="0" destOrd="0" presId="urn:microsoft.com/office/officeart/2008/layout/HexagonCluster"/>
    <dgm:cxn modelId="{DA9E32BB-080C-4194-83D3-A71E44AA4653}" type="presParOf" srcId="{1BD39645-C9F8-48D5-BDFF-B90405F09211}" destId="{FDA93111-13DE-461E-956D-75F53D819664}" srcOrd="0" destOrd="0" presId="urn:microsoft.com/office/officeart/2008/layout/HexagonCluster"/>
    <dgm:cxn modelId="{E69C2517-228C-45A0-B889-3D9635BF1B25}" type="presParOf" srcId="{FDA93111-13DE-461E-956D-75F53D819664}" destId="{A06B0F81-E85C-4935-8662-99B02104EDF5}" srcOrd="0" destOrd="0" presId="urn:microsoft.com/office/officeart/2008/layout/HexagonCluster"/>
    <dgm:cxn modelId="{5B960AC5-5595-4B10-9518-F27EF6165208}" type="presParOf" srcId="{1BD39645-C9F8-48D5-BDFF-B90405F09211}" destId="{CC6E4C86-EA88-4ACF-A5B7-2995BC210F88}" srcOrd="1" destOrd="0" presId="urn:microsoft.com/office/officeart/2008/layout/HexagonCluster"/>
    <dgm:cxn modelId="{03EF52FC-EC96-41E7-8DC0-DEA18C65F1DE}" type="presParOf" srcId="{CC6E4C86-EA88-4ACF-A5B7-2995BC210F88}" destId="{84A9D129-1452-47E7-B3C1-8B4F46BD1533}" srcOrd="0" destOrd="0" presId="urn:microsoft.com/office/officeart/2008/layout/HexagonCluster"/>
    <dgm:cxn modelId="{8EC53A2E-F6C7-441F-AED8-121BE8071339}" type="presParOf" srcId="{1BD39645-C9F8-48D5-BDFF-B90405F09211}" destId="{8F4873C8-8AB7-4AA5-8CCC-01A47564DDDE}" srcOrd="2" destOrd="0" presId="urn:microsoft.com/office/officeart/2008/layout/HexagonCluster"/>
    <dgm:cxn modelId="{5519B91F-EDC2-4E8A-9AF9-2015EE3D855D}" type="presParOf" srcId="{8F4873C8-8AB7-4AA5-8CCC-01A47564DDDE}" destId="{113AB5A1-48B7-4247-8A04-F9AACC8B767E}" srcOrd="0" destOrd="0" presId="urn:microsoft.com/office/officeart/2008/layout/HexagonCluster"/>
    <dgm:cxn modelId="{D2E284D2-14AE-45B6-9D62-7845E825DA5A}" type="presParOf" srcId="{1BD39645-C9F8-48D5-BDFF-B90405F09211}" destId="{5A60E7CD-6E04-4324-AE86-53EF12A1FA06}" srcOrd="3" destOrd="0" presId="urn:microsoft.com/office/officeart/2008/layout/HexagonCluster"/>
    <dgm:cxn modelId="{B15F074C-6897-4817-8F12-C2A98E97BCF0}" type="presParOf" srcId="{5A60E7CD-6E04-4324-AE86-53EF12A1FA06}" destId="{BA62DDEB-FA23-4B06-95E7-BE20F1000E41}" srcOrd="0" destOrd="0" presId="urn:microsoft.com/office/officeart/2008/layout/HexagonCluster"/>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2CD340E-529B-4D5B-AB8A-85C5F7A2B29C}" type="doc">
      <dgm:prSet loTypeId="urn:microsoft.com/office/officeart/2008/layout/HexagonCluster" loCatId="picture" qsTypeId="urn:microsoft.com/office/officeart/2005/8/quickstyle/simple1" qsCatId="simple" csTypeId="urn:microsoft.com/office/officeart/2005/8/colors/accent1_2" csCatId="accent1" phldr="1"/>
      <dgm:spPr/>
    </dgm:pt>
    <dgm:pt modelId="{03FE5A9B-F12F-40BF-ADF5-6985C1D8C417}">
      <dgm:prSet phldrT="[Text]" custT="1"/>
      <dgm:spPr/>
      <dgm:t>
        <a:bodyPr/>
        <a:lstStyle/>
        <a:p>
          <a:pPr>
            <a:buFont typeface="Wingdings" panose="05000000000000000000" pitchFamily="2" charset="2"/>
            <a:buChar char="q"/>
          </a:pPr>
          <a:r>
            <a:rPr lang="en-US" sz="2400" dirty="0"/>
            <a:t>How many total categories are there?</a:t>
          </a:r>
          <a:endParaRPr lang="en-AG" sz="2400" dirty="0"/>
        </a:p>
      </dgm:t>
    </dgm:pt>
    <dgm:pt modelId="{8777A331-11DD-4898-AC85-0D6B0C738F90}" type="parTrans" cxnId="{D8BA7CBE-6A48-4585-9211-FECAD8D0D187}">
      <dgm:prSet/>
      <dgm:spPr/>
      <dgm:t>
        <a:bodyPr/>
        <a:lstStyle/>
        <a:p>
          <a:endParaRPr lang="en-AG"/>
        </a:p>
      </dgm:t>
    </dgm:pt>
    <dgm:pt modelId="{F0871966-CBB9-4326-BDBD-216BCFD1EC88}" type="sibTrans" cxnId="{D8BA7CBE-6A48-4585-9211-FECAD8D0D187}">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t="-53000" b="-53000"/>
          </a:stretch>
        </a:blipFill>
      </dgm:spPr>
      <dgm:t>
        <a:bodyPr/>
        <a:lstStyle/>
        <a:p>
          <a:endParaRPr lang="en-AG"/>
        </a:p>
      </dgm:t>
    </dgm:pt>
    <dgm:pt modelId="{1BD39645-C9F8-48D5-BDFF-B90405F09211}" type="pres">
      <dgm:prSet presAssocID="{82CD340E-529B-4D5B-AB8A-85C5F7A2B29C}" presName="Name0" presStyleCnt="0">
        <dgm:presLayoutVars>
          <dgm:chMax val="21"/>
          <dgm:chPref val="21"/>
        </dgm:presLayoutVars>
      </dgm:prSet>
      <dgm:spPr/>
    </dgm:pt>
    <dgm:pt modelId="{FDA93111-13DE-461E-956D-75F53D819664}" type="pres">
      <dgm:prSet presAssocID="{03FE5A9B-F12F-40BF-ADF5-6985C1D8C417}" presName="text1" presStyleCnt="0"/>
      <dgm:spPr/>
    </dgm:pt>
    <dgm:pt modelId="{A06B0F81-E85C-4935-8662-99B02104EDF5}" type="pres">
      <dgm:prSet presAssocID="{03FE5A9B-F12F-40BF-ADF5-6985C1D8C417}" presName="textRepeatNode" presStyleLbl="alignNode1" presStyleIdx="0" presStyleCnt="1" custScaleX="807478">
        <dgm:presLayoutVars>
          <dgm:chMax val="0"/>
          <dgm:chPref val="0"/>
          <dgm:bulletEnabled val="1"/>
        </dgm:presLayoutVars>
      </dgm:prSet>
      <dgm:spPr/>
    </dgm:pt>
    <dgm:pt modelId="{CC6E4C86-EA88-4ACF-A5B7-2995BC210F88}" type="pres">
      <dgm:prSet presAssocID="{03FE5A9B-F12F-40BF-ADF5-6985C1D8C417}" presName="textaccent1" presStyleCnt="0"/>
      <dgm:spPr/>
    </dgm:pt>
    <dgm:pt modelId="{84A9D129-1452-47E7-B3C1-8B4F46BD1533}" type="pres">
      <dgm:prSet presAssocID="{03FE5A9B-F12F-40BF-ADF5-6985C1D8C417}" presName="accentRepeatNode" presStyleLbl="solidAlignAcc1" presStyleIdx="0" presStyleCnt="2" custLinFactX="-2000000" custLinFactY="37284" custLinFactNeighborX="-2025087" custLinFactNeighborY="100000"/>
      <dgm:spPr/>
    </dgm:pt>
    <dgm:pt modelId="{8F4873C8-8AB7-4AA5-8CCC-01A47564DDDE}" type="pres">
      <dgm:prSet presAssocID="{F0871966-CBB9-4326-BDBD-216BCFD1EC88}" presName="image1" presStyleCnt="0"/>
      <dgm:spPr/>
    </dgm:pt>
    <dgm:pt modelId="{113AB5A1-48B7-4247-8A04-F9AACC8B767E}" type="pres">
      <dgm:prSet presAssocID="{F0871966-CBB9-4326-BDBD-216BCFD1EC88}" presName="imageRepeatNode" presStyleLbl="alignAcc1" presStyleIdx="0" presStyleCnt="1" custScaleX="154861" custScaleY="144399" custLinFactX="-100000" custLinFactNeighborX="-191835" custLinFactNeighborY="34153"/>
      <dgm:spPr/>
    </dgm:pt>
    <dgm:pt modelId="{5A60E7CD-6E04-4324-AE86-53EF12A1FA06}" type="pres">
      <dgm:prSet presAssocID="{F0871966-CBB9-4326-BDBD-216BCFD1EC88}" presName="imageaccent1" presStyleCnt="0"/>
      <dgm:spPr/>
    </dgm:pt>
    <dgm:pt modelId="{BA62DDEB-FA23-4B06-95E7-BE20F1000E41}" type="pres">
      <dgm:prSet presAssocID="{F0871966-CBB9-4326-BDBD-216BCFD1EC88}" presName="accentRepeatNode" presStyleLbl="solidAlignAcc1" presStyleIdx="1" presStyleCnt="2" custLinFactX="-2600000" custLinFactY="200000" custLinFactNeighborX="-2647510" custLinFactNeighborY="226263"/>
      <dgm:spPr/>
    </dgm:pt>
  </dgm:ptLst>
  <dgm:cxnLst>
    <dgm:cxn modelId="{906C3EB3-C3FD-460E-9E5B-E5A653719231}" type="presOf" srcId="{03FE5A9B-F12F-40BF-ADF5-6985C1D8C417}" destId="{A06B0F81-E85C-4935-8662-99B02104EDF5}" srcOrd="0" destOrd="0" presId="urn:microsoft.com/office/officeart/2008/layout/HexagonCluster"/>
    <dgm:cxn modelId="{D8BA7CBE-6A48-4585-9211-FECAD8D0D187}" srcId="{82CD340E-529B-4D5B-AB8A-85C5F7A2B29C}" destId="{03FE5A9B-F12F-40BF-ADF5-6985C1D8C417}" srcOrd="0" destOrd="0" parTransId="{8777A331-11DD-4898-AC85-0D6B0C738F90}" sibTransId="{F0871966-CBB9-4326-BDBD-216BCFD1EC88}"/>
    <dgm:cxn modelId="{FF722DE7-5EBE-480E-9FDA-9656E29C20C0}" type="presOf" srcId="{82CD340E-529B-4D5B-AB8A-85C5F7A2B29C}" destId="{1BD39645-C9F8-48D5-BDFF-B90405F09211}" srcOrd="0" destOrd="0" presId="urn:microsoft.com/office/officeart/2008/layout/HexagonCluster"/>
    <dgm:cxn modelId="{335250F9-A3D0-491E-A1ED-76A4F42AE808}" type="presOf" srcId="{F0871966-CBB9-4326-BDBD-216BCFD1EC88}" destId="{113AB5A1-48B7-4247-8A04-F9AACC8B767E}" srcOrd="0" destOrd="0" presId="urn:microsoft.com/office/officeart/2008/layout/HexagonCluster"/>
    <dgm:cxn modelId="{DA9E32BB-080C-4194-83D3-A71E44AA4653}" type="presParOf" srcId="{1BD39645-C9F8-48D5-BDFF-B90405F09211}" destId="{FDA93111-13DE-461E-956D-75F53D819664}" srcOrd="0" destOrd="0" presId="urn:microsoft.com/office/officeart/2008/layout/HexagonCluster"/>
    <dgm:cxn modelId="{E69C2517-228C-45A0-B889-3D9635BF1B25}" type="presParOf" srcId="{FDA93111-13DE-461E-956D-75F53D819664}" destId="{A06B0F81-E85C-4935-8662-99B02104EDF5}" srcOrd="0" destOrd="0" presId="urn:microsoft.com/office/officeart/2008/layout/HexagonCluster"/>
    <dgm:cxn modelId="{5B960AC5-5595-4B10-9518-F27EF6165208}" type="presParOf" srcId="{1BD39645-C9F8-48D5-BDFF-B90405F09211}" destId="{CC6E4C86-EA88-4ACF-A5B7-2995BC210F88}" srcOrd="1" destOrd="0" presId="urn:microsoft.com/office/officeart/2008/layout/HexagonCluster"/>
    <dgm:cxn modelId="{03EF52FC-EC96-41E7-8DC0-DEA18C65F1DE}" type="presParOf" srcId="{CC6E4C86-EA88-4ACF-A5B7-2995BC210F88}" destId="{84A9D129-1452-47E7-B3C1-8B4F46BD1533}" srcOrd="0" destOrd="0" presId="urn:microsoft.com/office/officeart/2008/layout/HexagonCluster"/>
    <dgm:cxn modelId="{8EC53A2E-F6C7-441F-AED8-121BE8071339}" type="presParOf" srcId="{1BD39645-C9F8-48D5-BDFF-B90405F09211}" destId="{8F4873C8-8AB7-4AA5-8CCC-01A47564DDDE}" srcOrd="2" destOrd="0" presId="urn:microsoft.com/office/officeart/2008/layout/HexagonCluster"/>
    <dgm:cxn modelId="{5519B91F-EDC2-4E8A-9AF9-2015EE3D855D}" type="presParOf" srcId="{8F4873C8-8AB7-4AA5-8CCC-01A47564DDDE}" destId="{113AB5A1-48B7-4247-8A04-F9AACC8B767E}" srcOrd="0" destOrd="0" presId="urn:microsoft.com/office/officeart/2008/layout/HexagonCluster"/>
    <dgm:cxn modelId="{D2E284D2-14AE-45B6-9D62-7845E825DA5A}" type="presParOf" srcId="{1BD39645-C9F8-48D5-BDFF-B90405F09211}" destId="{5A60E7CD-6E04-4324-AE86-53EF12A1FA06}" srcOrd="3" destOrd="0" presId="urn:microsoft.com/office/officeart/2008/layout/HexagonCluster"/>
    <dgm:cxn modelId="{B15F074C-6897-4817-8F12-C2A98E97BCF0}" type="presParOf" srcId="{5A60E7CD-6E04-4324-AE86-53EF12A1FA06}" destId="{BA62DDEB-FA23-4B06-95E7-BE20F1000E41}" srcOrd="0" destOrd="0" presId="urn:microsoft.com/office/officeart/2008/layout/HexagonCluster"/>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E812D70-A7DA-4C70-A00B-E6C64CECFB20}" type="doc">
      <dgm:prSet loTypeId="urn:microsoft.com/office/officeart/2009/3/layout/FramedTextPicture" loCatId="picture" qsTypeId="urn:microsoft.com/office/officeart/2005/8/quickstyle/simple1" qsCatId="simple" csTypeId="urn:microsoft.com/office/officeart/2005/8/colors/accent1_2" csCatId="accent1" phldr="1"/>
      <dgm:spPr/>
    </dgm:pt>
    <dgm:pt modelId="{ED0F5DB0-6AA1-422A-B026-C6DF3C10A4A3}">
      <dgm:prSet phldrT="[Text]" custT="1"/>
      <dgm:spPr/>
      <dgm:t>
        <a:bodyPr/>
        <a:lstStyle/>
        <a:p>
          <a:pPr algn="l"/>
          <a:r>
            <a:rPr lang="en-US" sz="1400" dirty="0"/>
            <a:t>Total </a:t>
          </a:r>
        </a:p>
        <a:p>
          <a:pPr algn="l"/>
          <a:r>
            <a:rPr lang="en-US" sz="1400" dirty="0"/>
            <a:t>Categories</a:t>
          </a:r>
          <a:endParaRPr lang="en-AG" sz="1400" dirty="0"/>
        </a:p>
      </dgm:t>
    </dgm:pt>
    <dgm:pt modelId="{37CCBF00-A644-4210-8F4D-D4D9109B349C}" type="parTrans" cxnId="{FF50C194-663D-4250-BCB9-70A6A8AF371F}">
      <dgm:prSet/>
      <dgm:spPr/>
      <dgm:t>
        <a:bodyPr/>
        <a:lstStyle/>
        <a:p>
          <a:endParaRPr lang="en-AG"/>
        </a:p>
      </dgm:t>
    </dgm:pt>
    <dgm:pt modelId="{DD99D4AF-FA9B-492A-89C5-7BADC2B644F4}" type="sibTrans" cxnId="{FF50C194-663D-4250-BCB9-70A6A8AF371F}">
      <dgm:prSet/>
      <dgm:spPr/>
      <dgm:t>
        <a:bodyPr/>
        <a:lstStyle/>
        <a:p>
          <a:endParaRPr lang="en-AG"/>
        </a:p>
      </dgm:t>
    </dgm:pt>
    <dgm:pt modelId="{1E2EF57C-4D1B-4785-8945-06612C75C270}" type="pres">
      <dgm:prSet presAssocID="{0E812D70-A7DA-4C70-A00B-E6C64CECFB20}" presName="Name0" presStyleCnt="0">
        <dgm:presLayoutVars>
          <dgm:chMax/>
          <dgm:chPref/>
          <dgm:dir/>
        </dgm:presLayoutVars>
      </dgm:prSet>
      <dgm:spPr/>
    </dgm:pt>
    <dgm:pt modelId="{82F70E3A-6DFA-4E92-AF81-256219CAA53D}" type="pres">
      <dgm:prSet presAssocID="{ED0F5DB0-6AA1-422A-B026-C6DF3C10A4A3}" presName="composite" presStyleCnt="0">
        <dgm:presLayoutVars>
          <dgm:chMax/>
          <dgm:chPref/>
        </dgm:presLayoutVars>
      </dgm:prSet>
      <dgm:spPr/>
    </dgm:pt>
    <dgm:pt modelId="{148E63A4-84F6-4BFC-8D60-585D072D9AC5}" type="pres">
      <dgm:prSet presAssocID="{ED0F5DB0-6AA1-422A-B026-C6DF3C10A4A3}" presName="Image" presStyleLbl="bgImgPlace1" presStyleIdx="0" presStyleCnt="1" custScaleX="226963" custScaleY="236941" custLinFactNeighborX="-61674" custLinFactNeighborY="24127"/>
      <dgm:spPr>
        <a:blipFill>
          <a:blip xmlns:r="http://schemas.openxmlformats.org/officeDocument/2006/relationships" r:embed="rId1">
            <a:extLst>
              <a:ext uri="{28A0092B-C50C-407E-A947-70E740481C1C}">
                <a14:useLocalDpi xmlns:a14="http://schemas.microsoft.com/office/drawing/2010/main" val="0"/>
              </a:ext>
            </a:extLst>
          </a:blip>
          <a:srcRect/>
          <a:stretch>
            <a:fillRect t="-63000" b="-63000"/>
          </a:stretch>
        </a:blipFill>
      </dgm:spPr>
    </dgm:pt>
    <dgm:pt modelId="{08D7984F-428A-4DB3-9564-E124C8A89401}" type="pres">
      <dgm:prSet presAssocID="{ED0F5DB0-6AA1-422A-B026-C6DF3C10A4A3}" presName="ParentText" presStyleLbl="revTx" presStyleIdx="0" presStyleCnt="1" custScaleX="149709" custScaleY="94406" custLinFactNeighborX="31094" custLinFactNeighborY="-5034">
        <dgm:presLayoutVars>
          <dgm:chMax val="0"/>
          <dgm:chPref val="0"/>
          <dgm:bulletEnabled val="1"/>
        </dgm:presLayoutVars>
      </dgm:prSet>
      <dgm:spPr/>
    </dgm:pt>
    <dgm:pt modelId="{D2E5FCB4-BD56-431A-B046-77DC7B113044}" type="pres">
      <dgm:prSet presAssocID="{ED0F5DB0-6AA1-422A-B026-C6DF3C10A4A3}" presName="tlFrame" presStyleLbl="node1" presStyleIdx="0" presStyleCnt="4"/>
      <dgm:spPr/>
    </dgm:pt>
    <dgm:pt modelId="{C34E1B1A-EC5D-40F1-865F-D896348CFEE6}" type="pres">
      <dgm:prSet presAssocID="{ED0F5DB0-6AA1-422A-B026-C6DF3C10A4A3}" presName="trFrame" presStyleLbl="node1" presStyleIdx="1" presStyleCnt="4" custLinFactX="7898" custLinFactNeighborX="100000"/>
      <dgm:spPr/>
    </dgm:pt>
    <dgm:pt modelId="{FC9412BB-DB44-4F94-BD2D-3ADF00966858}" type="pres">
      <dgm:prSet presAssocID="{ED0F5DB0-6AA1-422A-B026-C6DF3C10A4A3}" presName="blFrame" presStyleLbl="node1" presStyleIdx="2" presStyleCnt="4"/>
      <dgm:spPr/>
    </dgm:pt>
    <dgm:pt modelId="{E6116CC4-9C7F-4C10-B2C8-BC27510DDCD3}" type="pres">
      <dgm:prSet presAssocID="{ED0F5DB0-6AA1-422A-B026-C6DF3C10A4A3}" presName="brFrame" presStyleLbl="node1" presStyleIdx="3" presStyleCnt="4" custLinFactX="16532" custLinFactNeighborX="100000"/>
      <dgm:spPr/>
    </dgm:pt>
  </dgm:ptLst>
  <dgm:cxnLst>
    <dgm:cxn modelId="{1F258948-0211-40FA-B99F-405436B6CCF0}" type="presOf" srcId="{ED0F5DB0-6AA1-422A-B026-C6DF3C10A4A3}" destId="{08D7984F-428A-4DB3-9564-E124C8A89401}" srcOrd="0" destOrd="0" presId="urn:microsoft.com/office/officeart/2009/3/layout/FramedTextPicture"/>
    <dgm:cxn modelId="{08FA7681-B65C-4790-BBEF-8BF518B560E6}" type="presOf" srcId="{0E812D70-A7DA-4C70-A00B-E6C64CECFB20}" destId="{1E2EF57C-4D1B-4785-8945-06612C75C270}" srcOrd="0" destOrd="0" presId="urn:microsoft.com/office/officeart/2009/3/layout/FramedTextPicture"/>
    <dgm:cxn modelId="{FF50C194-663D-4250-BCB9-70A6A8AF371F}" srcId="{0E812D70-A7DA-4C70-A00B-E6C64CECFB20}" destId="{ED0F5DB0-6AA1-422A-B026-C6DF3C10A4A3}" srcOrd="0" destOrd="0" parTransId="{37CCBF00-A644-4210-8F4D-D4D9109B349C}" sibTransId="{DD99D4AF-FA9B-492A-89C5-7BADC2B644F4}"/>
    <dgm:cxn modelId="{3E6A6DA5-6961-4DDA-BDEC-A29A7FEDC041}" type="presParOf" srcId="{1E2EF57C-4D1B-4785-8945-06612C75C270}" destId="{82F70E3A-6DFA-4E92-AF81-256219CAA53D}" srcOrd="0" destOrd="0" presId="urn:microsoft.com/office/officeart/2009/3/layout/FramedTextPicture"/>
    <dgm:cxn modelId="{B804719D-0A94-40F6-BA3C-7C428695AAE7}" type="presParOf" srcId="{82F70E3A-6DFA-4E92-AF81-256219CAA53D}" destId="{148E63A4-84F6-4BFC-8D60-585D072D9AC5}" srcOrd="0" destOrd="0" presId="urn:microsoft.com/office/officeart/2009/3/layout/FramedTextPicture"/>
    <dgm:cxn modelId="{3C07739C-6E63-414E-8A45-CBFC78B07FDA}" type="presParOf" srcId="{82F70E3A-6DFA-4E92-AF81-256219CAA53D}" destId="{08D7984F-428A-4DB3-9564-E124C8A89401}" srcOrd="1" destOrd="0" presId="urn:microsoft.com/office/officeart/2009/3/layout/FramedTextPicture"/>
    <dgm:cxn modelId="{C052310E-7613-43B7-9737-AF13CCC3A72B}" type="presParOf" srcId="{82F70E3A-6DFA-4E92-AF81-256219CAA53D}" destId="{D2E5FCB4-BD56-431A-B046-77DC7B113044}" srcOrd="2" destOrd="0" presId="urn:microsoft.com/office/officeart/2009/3/layout/FramedTextPicture"/>
    <dgm:cxn modelId="{77F5421C-ABE1-4D2E-AFAD-C01F784B54C5}" type="presParOf" srcId="{82F70E3A-6DFA-4E92-AF81-256219CAA53D}" destId="{C34E1B1A-EC5D-40F1-865F-D896348CFEE6}" srcOrd="3" destOrd="0" presId="urn:microsoft.com/office/officeart/2009/3/layout/FramedTextPicture"/>
    <dgm:cxn modelId="{73722A39-DE40-41D6-86CB-8C5A214F7F98}" type="presParOf" srcId="{82F70E3A-6DFA-4E92-AF81-256219CAA53D}" destId="{FC9412BB-DB44-4F94-BD2D-3ADF00966858}" srcOrd="4" destOrd="0" presId="urn:microsoft.com/office/officeart/2009/3/layout/FramedTextPicture"/>
    <dgm:cxn modelId="{F8EC9E41-6DC0-4FDF-9B12-15C001F773E6}" type="presParOf" srcId="{82F70E3A-6DFA-4E92-AF81-256219CAA53D}" destId="{E6116CC4-9C7F-4C10-B2C8-BC27510DDCD3}" srcOrd="5" destOrd="0" presId="urn:microsoft.com/office/officeart/2009/3/layout/FramedTextPicture"/>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D268D6D-82A3-4350-BB92-77DB70934024}"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3FABE3A5-C44F-43B9-88B4-8D28EB5E7AD3}">
      <dgm:prSet phldrT="[Text]"/>
      <dgm:spPr/>
      <dgm:t>
        <a:bodyPr/>
        <a:lstStyle/>
        <a:p>
          <a:pPr>
            <a:buFont typeface="Wingdings" panose="05000000000000000000" pitchFamily="2" charset="2"/>
            <a:buChar char="q"/>
          </a:pPr>
          <a:r>
            <a:rPr lang="en-US" dirty="0"/>
            <a:t>Which apps have got 5-star ratings</a:t>
          </a:r>
          <a:endParaRPr lang="en-AG" dirty="0"/>
        </a:p>
      </dgm:t>
    </dgm:pt>
    <dgm:pt modelId="{463B0836-1810-4C31-9F71-67808FCD6D45}" type="parTrans" cxnId="{C633831C-5C72-41C8-A4ED-553296D10B5C}">
      <dgm:prSet/>
      <dgm:spPr/>
      <dgm:t>
        <a:bodyPr/>
        <a:lstStyle/>
        <a:p>
          <a:endParaRPr lang="en-AG"/>
        </a:p>
      </dgm:t>
    </dgm:pt>
    <dgm:pt modelId="{6F8200DC-DD33-4B57-9F5C-FDFE09250270}" type="sibTrans" cxnId="{C633831C-5C72-41C8-A4ED-553296D10B5C}">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69000" r="-69000"/>
          </a:stretch>
        </a:blipFill>
      </dgm:spPr>
      <dgm:t>
        <a:bodyPr/>
        <a:lstStyle/>
        <a:p>
          <a:endParaRPr lang="en-AG"/>
        </a:p>
      </dgm:t>
    </dgm:pt>
    <dgm:pt modelId="{24FAE9EE-782A-448E-9DF8-01C3E505031E}" type="pres">
      <dgm:prSet presAssocID="{9D268D6D-82A3-4350-BB92-77DB70934024}" presName="Name0" presStyleCnt="0">
        <dgm:presLayoutVars>
          <dgm:chMax val="7"/>
          <dgm:chPref val="7"/>
          <dgm:dir/>
        </dgm:presLayoutVars>
      </dgm:prSet>
      <dgm:spPr/>
    </dgm:pt>
    <dgm:pt modelId="{207228F9-4940-40BA-9196-BAFE8FA866E5}" type="pres">
      <dgm:prSet presAssocID="{3FABE3A5-C44F-43B9-88B4-8D28EB5E7AD3}" presName="parTx1" presStyleLbl="node1" presStyleIdx="0" presStyleCnt="1" custScaleX="273120"/>
      <dgm:spPr/>
    </dgm:pt>
    <dgm:pt modelId="{726A43E2-934A-482C-AA8C-976085853947}" type="pres">
      <dgm:prSet presAssocID="{6F8200DC-DD33-4B57-9F5C-FDFE09250270}" presName="picture1" presStyleCnt="0"/>
      <dgm:spPr/>
    </dgm:pt>
    <dgm:pt modelId="{9D073B02-F577-4D45-93B0-605F2638652B}" type="pres">
      <dgm:prSet presAssocID="{6F8200DC-DD33-4B57-9F5C-FDFE09250270}" presName="imageRepeatNode" presStyleLbl="fgImgPlace1" presStyleIdx="0" presStyleCnt="1"/>
      <dgm:spPr/>
    </dgm:pt>
  </dgm:ptLst>
  <dgm:cxnLst>
    <dgm:cxn modelId="{C633831C-5C72-41C8-A4ED-553296D10B5C}" srcId="{9D268D6D-82A3-4350-BB92-77DB70934024}" destId="{3FABE3A5-C44F-43B9-88B4-8D28EB5E7AD3}" srcOrd="0" destOrd="0" parTransId="{463B0836-1810-4C31-9F71-67808FCD6D45}" sibTransId="{6F8200DC-DD33-4B57-9F5C-FDFE09250270}"/>
    <dgm:cxn modelId="{361C3123-F1AC-44FF-A6C2-737D3A50C5B2}" type="presOf" srcId="{6F8200DC-DD33-4B57-9F5C-FDFE09250270}" destId="{9D073B02-F577-4D45-93B0-605F2638652B}" srcOrd="0" destOrd="0" presId="urn:microsoft.com/office/officeart/2008/layout/AscendingPictureAccentProcess"/>
    <dgm:cxn modelId="{F1984C69-03D1-4105-A8C7-9527F65BBB18}" type="presOf" srcId="{9D268D6D-82A3-4350-BB92-77DB70934024}" destId="{24FAE9EE-782A-448E-9DF8-01C3E505031E}" srcOrd="0" destOrd="0" presId="urn:microsoft.com/office/officeart/2008/layout/AscendingPictureAccentProcess"/>
    <dgm:cxn modelId="{7DD21DE5-F62E-4583-BDE4-CED985EA49E8}" type="presOf" srcId="{3FABE3A5-C44F-43B9-88B4-8D28EB5E7AD3}" destId="{207228F9-4940-40BA-9196-BAFE8FA866E5}" srcOrd="0" destOrd="0" presId="urn:microsoft.com/office/officeart/2008/layout/AscendingPictureAccentProcess"/>
    <dgm:cxn modelId="{D1529CBB-A53C-4D55-BBDC-3092150C23A5}" type="presParOf" srcId="{24FAE9EE-782A-448E-9DF8-01C3E505031E}" destId="{207228F9-4940-40BA-9196-BAFE8FA866E5}" srcOrd="0" destOrd="0" presId="urn:microsoft.com/office/officeart/2008/layout/AscendingPictureAccentProcess"/>
    <dgm:cxn modelId="{1957693E-FA7F-4F92-AA87-0A11148F3C69}" type="presParOf" srcId="{24FAE9EE-782A-448E-9DF8-01C3E505031E}" destId="{726A43E2-934A-482C-AA8C-976085853947}" srcOrd="1" destOrd="0" presId="urn:microsoft.com/office/officeart/2008/layout/AscendingPictureAccentProcess"/>
    <dgm:cxn modelId="{B00F3CE2-72FD-4B28-806C-FB2A471FFCA7}" type="presParOf" srcId="{726A43E2-934A-482C-AA8C-976085853947}" destId="{9D073B02-F577-4D45-93B0-605F2638652B}" srcOrd="0" destOrd="0" presId="urn:microsoft.com/office/officeart/2008/layout/AscendingPictureAccent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C7C1F1-1B9C-47EE-AF38-51A152ED0942}">
      <dsp:nvSpPr>
        <dsp:cNvPr id="0" name=""/>
        <dsp:cNvSpPr/>
      </dsp:nvSpPr>
      <dsp:spPr>
        <a:xfrm>
          <a:off x="181011" y="895502"/>
          <a:ext cx="3406095" cy="2323798"/>
        </a:xfrm>
        <a:prstGeom prst="frame">
          <a:avLst>
            <a:gd name="adj1" fmla="val 5450"/>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10D203E-7953-42BE-B8DF-6300D3793DB2}">
      <dsp:nvSpPr>
        <dsp:cNvPr id="0" name=""/>
        <dsp:cNvSpPr/>
      </dsp:nvSpPr>
      <dsp:spPr>
        <a:xfrm>
          <a:off x="180388" y="691146"/>
          <a:ext cx="3030224" cy="1948768"/>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1000" b="-21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79AEC77-7DE1-4F0C-A739-BD502ABABAC5}">
      <dsp:nvSpPr>
        <dsp:cNvPr id="0" name=""/>
        <dsp:cNvSpPr/>
      </dsp:nvSpPr>
      <dsp:spPr>
        <a:xfrm>
          <a:off x="195935" y="2647517"/>
          <a:ext cx="3768198" cy="4870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3340" rIns="1422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solidFill>
                <a:schemeClr val="accent6"/>
              </a:solidFill>
            </a:rPr>
            <a:t>Most of the people used above 4.1 version </a:t>
          </a:r>
          <a:endParaRPr lang="en-AG" sz="1400" b="1" kern="1200" dirty="0">
            <a:solidFill>
              <a:schemeClr val="accent6"/>
            </a:solidFill>
          </a:endParaRPr>
        </a:p>
      </dsp:txBody>
      <dsp:txXfrm>
        <a:off x="195935" y="2647517"/>
        <a:ext cx="3768198" cy="487085"/>
      </dsp:txXfrm>
    </dsp:sp>
    <dsp:sp modelId="{D10CD9ED-8B6D-448E-A024-2CBD1BA2C4FC}">
      <dsp:nvSpPr>
        <dsp:cNvPr id="0" name=""/>
        <dsp:cNvSpPr/>
      </dsp:nvSpPr>
      <dsp:spPr>
        <a:xfrm>
          <a:off x="3047336" y="1291927"/>
          <a:ext cx="983589" cy="1530950"/>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6B0F81-E85C-4935-8662-99B02104EDF5}">
      <dsp:nvSpPr>
        <dsp:cNvPr id="0" name=""/>
        <dsp:cNvSpPr/>
      </dsp:nvSpPr>
      <dsp:spPr>
        <a:xfrm>
          <a:off x="1243206" y="507717"/>
          <a:ext cx="9622973" cy="793288"/>
        </a:xfrm>
        <a:prstGeom prst="hexagon">
          <a:avLst>
            <a:gd name="adj" fmla="val 25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0480" rIns="0" bIns="30480" numCol="1" spcCol="1270" anchor="ctr" anchorCtr="0">
          <a:noAutofit/>
        </a:bodyPr>
        <a:lstStyle/>
        <a:p>
          <a:pPr marL="0" lvl="0" indent="0" algn="ctr" defTabSz="1066800">
            <a:lnSpc>
              <a:spcPct val="90000"/>
            </a:lnSpc>
            <a:spcBef>
              <a:spcPct val="0"/>
            </a:spcBef>
            <a:spcAft>
              <a:spcPct val="35000"/>
            </a:spcAft>
            <a:buFont typeface="Wingdings" panose="05000000000000000000" pitchFamily="2" charset="2"/>
            <a:buNone/>
          </a:pPr>
          <a:r>
            <a:rPr lang="en-US" sz="2400" kern="1200" dirty="0"/>
            <a:t>Which are the top 10 mob apps based on ratings</a:t>
          </a:r>
          <a:endParaRPr lang="en-AG" sz="2400" kern="1200" dirty="0"/>
        </a:p>
      </dsp:txBody>
      <dsp:txXfrm>
        <a:off x="2111228" y="579274"/>
        <a:ext cx="7886929" cy="650174"/>
      </dsp:txXfrm>
    </dsp:sp>
    <dsp:sp modelId="{84A9D129-1452-47E7-B3C1-8B4F46BD1533}">
      <dsp:nvSpPr>
        <dsp:cNvPr id="0" name=""/>
        <dsp:cNvSpPr/>
      </dsp:nvSpPr>
      <dsp:spPr>
        <a:xfrm>
          <a:off x="12001873" y="1110856"/>
          <a:ext cx="107513" cy="92792"/>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3AB5A1-48B7-4247-8A04-F9AACC8B767E}">
      <dsp:nvSpPr>
        <dsp:cNvPr id="0" name=""/>
        <dsp:cNvSpPr/>
      </dsp:nvSpPr>
      <dsp:spPr>
        <a:xfrm>
          <a:off x="782638" y="67829"/>
          <a:ext cx="1424728" cy="1145150"/>
        </a:xfrm>
        <a:prstGeom prst="hexagon">
          <a:avLst>
            <a:gd name="adj" fmla="val 25000"/>
            <a:gd name="vf" fmla="val 11547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53000" b="-53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A62DDEB-FA23-4B06-95E7-BE20F1000E41}">
      <dsp:nvSpPr>
        <dsp:cNvPr id="0" name=""/>
        <dsp:cNvSpPr/>
      </dsp:nvSpPr>
      <dsp:spPr>
        <a:xfrm>
          <a:off x="0" y="1120187"/>
          <a:ext cx="107513" cy="92792"/>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238C27-A926-4F2A-B916-DD0A4624CFF5}">
      <dsp:nvSpPr>
        <dsp:cNvPr id="0" name=""/>
        <dsp:cNvSpPr/>
      </dsp:nvSpPr>
      <dsp:spPr>
        <a:xfrm>
          <a:off x="1207790" y="441339"/>
          <a:ext cx="2199364" cy="56929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8039"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More Insights</a:t>
          </a:r>
          <a:endParaRPr lang="en-AG" sz="2100" kern="1200" dirty="0"/>
        </a:p>
      </dsp:txBody>
      <dsp:txXfrm>
        <a:off x="1235581" y="469130"/>
        <a:ext cx="2143782" cy="513712"/>
      </dsp:txXfrm>
    </dsp:sp>
    <dsp:sp modelId="{8878527D-F65E-4766-806E-9D937BF2015A}">
      <dsp:nvSpPr>
        <dsp:cNvPr id="0" name=""/>
        <dsp:cNvSpPr/>
      </dsp:nvSpPr>
      <dsp:spPr>
        <a:xfrm>
          <a:off x="660636" y="158026"/>
          <a:ext cx="888618" cy="887003"/>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39000" b="-39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238C27-A926-4F2A-B916-DD0A4624CFF5}">
      <dsp:nvSpPr>
        <dsp:cNvPr id="0" name=""/>
        <dsp:cNvSpPr/>
      </dsp:nvSpPr>
      <dsp:spPr>
        <a:xfrm>
          <a:off x="1786959" y="778354"/>
          <a:ext cx="7512404" cy="60489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7412"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Which is the most used Android version?</a:t>
          </a:r>
          <a:endParaRPr lang="en-AG" sz="2500" kern="1200" dirty="0"/>
        </a:p>
      </dsp:txBody>
      <dsp:txXfrm>
        <a:off x="1816487" y="807882"/>
        <a:ext cx="7453348" cy="545838"/>
      </dsp:txXfrm>
    </dsp:sp>
    <dsp:sp modelId="{8878527D-F65E-4766-806E-9D937BF2015A}">
      <dsp:nvSpPr>
        <dsp:cNvPr id="0" name=""/>
        <dsp:cNvSpPr/>
      </dsp:nvSpPr>
      <dsp:spPr>
        <a:xfrm>
          <a:off x="1165983" y="420213"/>
          <a:ext cx="1045701" cy="104585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39000" b="-39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E1037E-8A61-4994-9E25-C199B72E89C1}">
      <dsp:nvSpPr>
        <dsp:cNvPr id="0" name=""/>
        <dsp:cNvSpPr/>
      </dsp:nvSpPr>
      <dsp:spPr>
        <a:xfrm>
          <a:off x="0" y="-57583"/>
          <a:ext cx="7224011" cy="309134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9000" b="-19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AA650A1-3174-4520-AEF0-69E257605E32}">
      <dsp:nvSpPr>
        <dsp:cNvPr id="0" name=""/>
        <dsp:cNvSpPr/>
      </dsp:nvSpPr>
      <dsp:spPr>
        <a:xfrm>
          <a:off x="1180107" y="1682053"/>
          <a:ext cx="7224011" cy="332167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kern="1200" dirty="0">
              <a:solidFill>
                <a:srgbClr val="FFFF00"/>
              </a:solidFill>
              <a:latin typeface="Times New Roman" panose="02020603050405020304" pitchFamily="18" charset="0"/>
              <a:cs typeface="Times New Roman" panose="02020603050405020304" pitchFamily="18" charset="0"/>
            </a:rPr>
            <a:t>FAMILY		</a:t>
          </a:r>
          <a:r>
            <a:rPr lang="en-US" sz="1600" b="0" i="0" u="none" kern="1200" dirty="0">
              <a:solidFill>
                <a:srgbClr val="FFFF00"/>
              </a:solidFill>
              <a:latin typeface="Times New Roman" panose="02020603050405020304" pitchFamily="18" charset="0"/>
              <a:cs typeface="Times New Roman" panose="02020603050405020304" pitchFamily="18" charset="0"/>
            </a:rPr>
            <a:t>GAME		TOOLS		MEDICAL	BUSINESS	PRODUCTIVITY		PERSONALIZATION</a:t>
          </a:r>
          <a:endParaRPr lang="en-US" sz="1600" b="0" kern="1200" dirty="0">
            <a:solidFill>
              <a:srgbClr val="FFFF00"/>
            </a:solidFill>
            <a:latin typeface="Times New Roman" panose="02020603050405020304" pitchFamily="18" charset="0"/>
            <a:cs typeface="Times New Roman" panose="02020603050405020304" pitchFamily="18" charset="0"/>
          </a:endParaRPr>
        </a:p>
        <a:p>
          <a:pPr marL="0" lvl="0" indent="0" algn="ctr" defTabSz="711200">
            <a:lnSpc>
              <a:spcPct val="90000"/>
            </a:lnSpc>
            <a:spcBef>
              <a:spcPct val="0"/>
            </a:spcBef>
            <a:spcAft>
              <a:spcPct val="35000"/>
            </a:spcAft>
            <a:buNone/>
          </a:pPr>
          <a:r>
            <a:rPr lang="en-US" sz="1600" b="0" i="0" u="none" kern="1200" dirty="0">
              <a:solidFill>
                <a:srgbClr val="FFFF00"/>
              </a:solidFill>
              <a:latin typeface="Times New Roman" panose="02020603050405020304" pitchFamily="18" charset="0"/>
              <a:cs typeface="Times New Roman" panose="02020603050405020304" pitchFamily="18" charset="0"/>
            </a:rPr>
            <a:t> COMMUNICATION	SPORTS		LIFESTYLE	FINANCE	HEALTH_AND_FITNESS		PHOTOGRAPHY	SOCIAL</a:t>
          </a:r>
          <a:endParaRPr lang="en-US" sz="1600" b="0" kern="1200" dirty="0">
            <a:solidFill>
              <a:srgbClr val="FFFF00"/>
            </a:solidFill>
            <a:latin typeface="Times New Roman" panose="02020603050405020304" pitchFamily="18" charset="0"/>
            <a:cs typeface="Times New Roman" panose="02020603050405020304" pitchFamily="18" charset="0"/>
          </a:endParaRPr>
        </a:p>
        <a:p>
          <a:pPr marL="0" lvl="0" indent="0" algn="ctr" defTabSz="711200">
            <a:lnSpc>
              <a:spcPct val="90000"/>
            </a:lnSpc>
            <a:spcBef>
              <a:spcPct val="0"/>
            </a:spcBef>
            <a:spcAft>
              <a:spcPct val="35000"/>
            </a:spcAft>
            <a:buNone/>
          </a:pPr>
          <a:r>
            <a:rPr lang="en-US" sz="1600" b="0" i="0" u="none" kern="1200" dirty="0">
              <a:solidFill>
                <a:srgbClr val="FFFF00"/>
              </a:solidFill>
              <a:latin typeface="Times New Roman" panose="02020603050405020304" pitchFamily="18" charset="0"/>
              <a:cs typeface="Times New Roman" panose="02020603050405020304" pitchFamily="18" charset="0"/>
            </a:rPr>
            <a:t> NEWS_AND_MAGAZINES	SHOPPING	TRAVEL_AND_LOCAL	DATING	BOOKS_AND_REFERENCE	VIDEO_PLAYERS	EDUCATION</a:t>
          </a:r>
          <a:endParaRPr lang="en-US" sz="1600" b="0" kern="1200" dirty="0">
            <a:solidFill>
              <a:srgbClr val="FFFF00"/>
            </a:solidFill>
            <a:latin typeface="Times New Roman" panose="02020603050405020304" pitchFamily="18" charset="0"/>
            <a:cs typeface="Times New Roman" panose="02020603050405020304" pitchFamily="18" charset="0"/>
          </a:endParaRPr>
        </a:p>
        <a:p>
          <a:pPr marL="0" lvl="0" indent="0" algn="ctr" defTabSz="711200">
            <a:lnSpc>
              <a:spcPct val="90000"/>
            </a:lnSpc>
            <a:spcBef>
              <a:spcPct val="0"/>
            </a:spcBef>
            <a:spcAft>
              <a:spcPct val="35000"/>
            </a:spcAft>
            <a:buNone/>
          </a:pPr>
          <a:r>
            <a:rPr lang="en-US" sz="1600" b="0" i="0" u="none" kern="1200" dirty="0">
              <a:solidFill>
                <a:srgbClr val="FFFF00"/>
              </a:solidFill>
              <a:latin typeface="Times New Roman" panose="02020603050405020304" pitchFamily="18" charset="0"/>
              <a:cs typeface="Times New Roman" panose="02020603050405020304" pitchFamily="18" charset="0"/>
            </a:rPr>
            <a:t> ENTERTAINMENT	MAPS_AND_NAVIGATION	FOOD_AND_DRINK	HOUSE_AND_HOME	AUTO_AND_VEHICLES		LIBRARIES_AND_DEMO	WEATHER</a:t>
          </a:r>
          <a:endParaRPr lang="en-US" sz="1600" b="0" kern="1200" dirty="0">
            <a:solidFill>
              <a:srgbClr val="FFFF00"/>
            </a:solidFill>
            <a:latin typeface="Times New Roman" panose="02020603050405020304" pitchFamily="18" charset="0"/>
            <a:cs typeface="Times New Roman" panose="02020603050405020304" pitchFamily="18" charset="0"/>
          </a:endParaRPr>
        </a:p>
        <a:p>
          <a:pPr marL="0" lvl="0" indent="0" algn="ctr" defTabSz="711200">
            <a:lnSpc>
              <a:spcPct val="90000"/>
            </a:lnSpc>
            <a:spcBef>
              <a:spcPct val="0"/>
            </a:spcBef>
            <a:spcAft>
              <a:spcPct val="35000"/>
            </a:spcAft>
            <a:buNone/>
          </a:pPr>
          <a:r>
            <a:rPr lang="en-US" sz="1600" b="0" i="0" u="none" kern="1200" dirty="0">
              <a:solidFill>
                <a:srgbClr val="FFFF00"/>
              </a:solidFill>
              <a:latin typeface="Times New Roman" panose="02020603050405020304" pitchFamily="18" charset="0"/>
              <a:cs typeface="Times New Roman" panose="02020603050405020304" pitchFamily="18" charset="0"/>
            </a:rPr>
            <a:t> ART_AND_DESIGN	EVENTS	PARENTING	COMICS	BEAUTY</a:t>
          </a:r>
          <a:r>
            <a:rPr lang="en-US" sz="1400" b="0" i="0" u="none" kern="1200" dirty="0"/>
            <a:t>		</a:t>
          </a:r>
          <a:endParaRPr lang="en-AG" sz="1400" kern="1200" dirty="0"/>
        </a:p>
      </dsp:txBody>
      <dsp:txXfrm>
        <a:off x="1277396" y="1779342"/>
        <a:ext cx="7029433" cy="31271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17C98B-D42C-454F-9BF2-B7A0FCFBBC32}">
      <dsp:nvSpPr>
        <dsp:cNvPr id="0" name=""/>
        <dsp:cNvSpPr/>
      </dsp:nvSpPr>
      <dsp:spPr>
        <a:xfrm>
          <a:off x="3513076" y="610894"/>
          <a:ext cx="7762884" cy="49650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1868"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Which all categories of mob apps are existing from this dataset?</a:t>
          </a:r>
          <a:endParaRPr lang="en-AG" sz="1800" kern="1200" dirty="0"/>
        </a:p>
      </dsp:txBody>
      <dsp:txXfrm>
        <a:off x="3537314" y="635132"/>
        <a:ext cx="7714408" cy="448032"/>
      </dsp:txXfrm>
    </dsp:sp>
    <dsp:sp modelId="{A6E7A811-2867-4F59-AE77-821B02399ECE}">
      <dsp:nvSpPr>
        <dsp:cNvPr id="0" name=""/>
        <dsp:cNvSpPr/>
      </dsp:nvSpPr>
      <dsp:spPr>
        <a:xfrm>
          <a:off x="2932341" y="410548"/>
          <a:ext cx="858330" cy="858459"/>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9000" r="-39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27645B-EFD3-410E-B895-E4F9C872111C}">
      <dsp:nvSpPr>
        <dsp:cNvPr id="0" name=""/>
        <dsp:cNvSpPr/>
      </dsp:nvSpPr>
      <dsp:spPr>
        <a:xfrm>
          <a:off x="448076" y="0"/>
          <a:ext cx="4113103" cy="3039568"/>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6000" r="-16000"/>
          </a:stretch>
        </a:blipFill>
        <a:ln>
          <a:noFill/>
        </a:ln>
        <a:effectLst/>
      </dsp:spPr>
      <dsp:style>
        <a:lnRef idx="0">
          <a:scrgbClr r="0" g="0" b="0"/>
        </a:lnRef>
        <a:fillRef idx="1">
          <a:scrgbClr r="0" g="0" b="0"/>
        </a:fillRef>
        <a:effectRef idx="0">
          <a:scrgbClr r="0" g="0" b="0"/>
        </a:effectRef>
        <a:fontRef idx="minor"/>
      </dsp:style>
    </dsp:sp>
    <dsp:sp modelId="{D8D7752C-E8C6-446E-8B95-3184C0DC24BF}">
      <dsp:nvSpPr>
        <dsp:cNvPr id="0" name=""/>
        <dsp:cNvSpPr/>
      </dsp:nvSpPr>
      <dsp:spPr>
        <a:xfrm>
          <a:off x="1279448" y="2488437"/>
          <a:ext cx="3544270" cy="85174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marL="0" lvl="0" indent="0" algn="ctr" defTabSz="666750">
            <a:lnSpc>
              <a:spcPct val="90000"/>
            </a:lnSpc>
            <a:spcBef>
              <a:spcPct val="0"/>
            </a:spcBef>
            <a:spcAft>
              <a:spcPct val="5000"/>
            </a:spcAft>
            <a:buNone/>
          </a:pPr>
          <a:r>
            <a:rPr lang="en-US" sz="1500" kern="1200" dirty="0"/>
            <a:t>Most Installed category app is GAME</a:t>
          </a:r>
          <a:endParaRPr lang="en-AG" sz="1500" kern="1200" dirty="0"/>
        </a:p>
      </dsp:txBody>
      <dsp:txXfrm>
        <a:off x="1279448" y="2488437"/>
        <a:ext cx="3544270" cy="85174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6B0F81-E85C-4935-8662-99B02104EDF5}">
      <dsp:nvSpPr>
        <dsp:cNvPr id="0" name=""/>
        <dsp:cNvSpPr/>
      </dsp:nvSpPr>
      <dsp:spPr>
        <a:xfrm>
          <a:off x="1243206" y="507717"/>
          <a:ext cx="9622973" cy="793288"/>
        </a:xfrm>
        <a:prstGeom prst="hexagon">
          <a:avLst>
            <a:gd name="adj" fmla="val 25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0480" rIns="0" bIns="30480" numCol="1" spcCol="1270" anchor="ctr" anchorCtr="0">
          <a:noAutofit/>
        </a:bodyPr>
        <a:lstStyle/>
        <a:p>
          <a:pPr marL="0" lvl="0" indent="0" algn="ctr" defTabSz="1066800">
            <a:lnSpc>
              <a:spcPct val="90000"/>
            </a:lnSpc>
            <a:spcBef>
              <a:spcPct val="0"/>
            </a:spcBef>
            <a:spcAft>
              <a:spcPct val="35000"/>
            </a:spcAft>
            <a:buFont typeface="Wingdings" panose="05000000000000000000" pitchFamily="2" charset="2"/>
            <a:buNone/>
          </a:pPr>
          <a:r>
            <a:rPr lang="en-US" sz="2400" kern="1200" dirty="0"/>
            <a:t>Which is the most installed category of mob app from this dataset?</a:t>
          </a:r>
          <a:endParaRPr lang="en-AG" sz="2400" kern="1200" dirty="0"/>
        </a:p>
      </dsp:txBody>
      <dsp:txXfrm>
        <a:off x="2111228" y="579274"/>
        <a:ext cx="7886929" cy="650174"/>
      </dsp:txXfrm>
    </dsp:sp>
    <dsp:sp modelId="{84A9D129-1452-47E7-B3C1-8B4F46BD1533}">
      <dsp:nvSpPr>
        <dsp:cNvPr id="0" name=""/>
        <dsp:cNvSpPr/>
      </dsp:nvSpPr>
      <dsp:spPr>
        <a:xfrm>
          <a:off x="12001873" y="1110856"/>
          <a:ext cx="107513" cy="92792"/>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3AB5A1-48B7-4247-8A04-F9AACC8B767E}">
      <dsp:nvSpPr>
        <dsp:cNvPr id="0" name=""/>
        <dsp:cNvSpPr/>
      </dsp:nvSpPr>
      <dsp:spPr>
        <a:xfrm>
          <a:off x="782638" y="67829"/>
          <a:ext cx="1424728" cy="1145150"/>
        </a:xfrm>
        <a:prstGeom prst="hexagon">
          <a:avLst>
            <a:gd name="adj" fmla="val 25000"/>
            <a:gd name="vf" fmla="val 11547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53000" b="-53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A62DDEB-FA23-4B06-95E7-BE20F1000E41}">
      <dsp:nvSpPr>
        <dsp:cNvPr id="0" name=""/>
        <dsp:cNvSpPr/>
      </dsp:nvSpPr>
      <dsp:spPr>
        <a:xfrm>
          <a:off x="0" y="1120187"/>
          <a:ext cx="107513" cy="92792"/>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6B0F81-E85C-4935-8662-99B02104EDF5}">
      <dsp:nvSpPr>
        <dsp:cNvPr id="0" name=""/>
        <dsp:cNvSpPr/>
      </dsp:nvSpPr>
      <dsp:spPr>
        <a:xfrm>
          <a:off x="909735" y="453184"/>
          <a:ext cx="6639410" cy="708083"/>
        </a:xfrm>
        <a:prstGeom prst="hexagon">
          <a:avLst>
            <a:gd name="adj" fmla="val 25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0480" rIns="0" bIns="30480" numCol="1" spcCol="1270" anchor="ctr" anchorCtr="0">
          <a:noAutofit/>
        </a:bodyPr>
        <a:lstStyle/>
        <a:p>
          <a:pPr marL="0" lvl="0" indent="0" algn="ctr" defTabSz="1066800">
            <a:lnSpc>
              <a:spcPct val="90000"/>
            </a:lnSpc>
            <a:spcBef>
              <a:spcPct val="0"/>
            </a:spcBef>
            <a:spcAft>
              <a:spcPct val="35000"/>
            </a:spcAft>
            <a:buFont typeface="Wingdings" panose="05000000000000000000" pitchFamily="2" charset="2"/>
            <a:buNone/>
          </a:pPr>
          <a:r>
            <a:rPr lang="en-US" sz="2400" kern="1200" dirty="0"/>
            <a:t>How many total categories are there?</a:t>
          </a:r>
          <a:endParaRPr lang="en-AG" sz="2400" kern="1200" dirty="0"/>
        </a:p>
      </dsp:txBody>
      <dsp:txXfrm>
        <a:off x="1522026" y="518484"/>
        <a:ext cx="5414828" cy="577483"/>
      </dsp:txXfrm>
    </dsp:sp>
    <dsp:sp modelId="{84A9D129-1452-47E7-B3C1-8B4F46BD1533}">
      <dsp:nvSpPr>
        <dsp:cNvPr id="0" name=""/>
        <dsp:cNvSpPr/>
      </dsp:nvSpPr>
      <dsp:spPr>
        <a:xfrm>
          <a:off x="0" y="879574"/>
          <a:ext cx="95965" cy="82826"/>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3AB5A1-48B7-4247-8A04-F9AACC8B767E}">
      <dsp:nvSpPr>
        <dsp:cNvPr id="0" name=""/>
        <dsp:cNvSpPr/>
      </dsp:nvSpPr>
      <dsp:spPr>
        <a:xfrm>
          <a:off x="516978" y="60543"/>
          <a:ext cx="1271701" cy="1022153"/>
        </a:xfrm>
        <a:prstGeom prst="hexagon">
          <a:avLst>
            <a:gd name="adj" fmla="val 25000"/>
            <a:gd name="vf" fmla="val 11547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53000" b="-53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A62DDEB-FA23-4B06-95E7-BE20F1000E41}">
      <dsp:nvSpPr>
        <dsp:cNvPr id="0" name=""/>
        <dsp:cNvSpPr/>
      </dsp:nvSpPr>
      <dsp:spPr>
        <a:xfrm>
          <a:off x="0" y="999870"/>
          <a:ext cx="95965" cy="82826"/>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8E63A4-84F6-4BFC-8D60-585D072D9AC5}">
      <dsp:nvSpPr>
        <dsp:cNvPr id="0" name=""/>
        <dsp:cNvSpPr/>
      </dsp:nvSpPr>
      <dsp:spPr>
        <a:xfrm>
          <a:off x="177674" y="102288"/>
          <a:ext cx="1442156" cy="1003701"/>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63000" b="-63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8D7984F-428A-4DB3-9564-E124C8A89401}">
      <dsp:nvSpPr>
        <dsp:cNvPr id="0" name=""/>
        <dsp:cNvSpPr/>
      </dsp:nvSpPr>
      <dsp:spPr>
        <a:xfrm>
          <a:off x="1691045" y="727789"/>
          <a:ext cx="1347719" cy="5249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Total </a:t>
          </a:r>
        </a:p>
        <a:p>
          <a:pPr marL="0" lvl="0" indent="0" algn="l" defTabSz="622300">
            <a:lnSpc>
              <a:spcPct val="90000"/>
            </a:lnSpc>
            <a:spcBef>
              <a:spcPct val="0"/>
            </a:spcBef>
            <a:spcAft>
              <a:spcPct val="35000"/>
            </a:spcAft>
            <a:buNone/>
          </a:pPr>
          <a:r>
            <a:rPr lang="en-US" sz="1400" kern="1200" dirty="0"/>
            <a:t>Categories</a:t>
          </a:r>
          <a:endParaRPr lang="en-AG" sz="1400" kern="1200" dirty="0"/>
        </a:p>
      </dsp:txBody>
      <dsp:txXfrm>
        <a:off x="1691045" y="727789"/>
        <a:ext cx="1347719" cy="524948"/>
      </dsp:txXfrm>
    </dsp:sp>
    <dsp:sp modelId="{D2E5FCB4-BD56-431A-B046-77DC7B113044}">
      <dsp:nvSpPr>
        <dsp:cNvPr id="0" name=""/>
        <dsp:cNvSpPr/>
      </dsp:nvSpPr>
      <dsp:spPr>
        <a:xfrm>
          <a:off x="1555449" y="660869"/>
          <a:ext cx="216199" cy="216255"/>
        </a:xfrm>
        <a:prstGeom prst="halfFrame">
          <a:avLst>
            <a:gd name="adj1" fmla="val 25770"/>
            <a:gd name="adj2" fmla="val 257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34E1B1A-EC5D-40F1-865F-D896348CFEE6}">
      <dsp:nvSpPr>
        <dsp:cNvPr id="0" name=""/>
        <dsp:cNvSpPr/>
      </dsp:nvSpPr>
      <dsp:spPr>
        <a:xfrm rot="5400000">
          <a:off x="2637838" y="660897"/>
          <a:ext cx="216255" cy="216199"/>
        </a:xfrm>
        <a:prstGeom prst="halfFrame">
          <a:avLst>
            <a:gd name="adj1" fmla="val 25770"/>
            <a:gd name="adj2" fmla="val 257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9412BB-DB44-4F94-BD2D-3ADF00966858}">
      <dsp:nvSpPr>
        <dsp:cNvPr id="0" name=""/>
        <dsp:cNvSpPr/>
      </dsp:nvSpPr>
      <dsp:spPr>
        <a:xfrm rot="16200000">
          <a:off x="1555421" y="1159521"/>
          <a:ext cx="216255" cy="216199"/>
        </a:xfrm>
        <a:prstGeom prst="halfFrame">
          <a:avLst>
            <a:gd name="adj1" fmla="val 25770"/>
            <a:gd name="adj2" fmla="val 257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116CC4-9C7F-4C10-B2C8-BC27510DDCD3}">
      <dsp:nvSpPr>
        <dsp:cNvPr id="0" name=""/>
        <dsp:cNvSpPr/>
      </dsp:nvSpPr>
      <dsp:spPr>
        <a:xfrm rot="10800000">
          <a:off x="2656532" y="1159493"/>
          <a:ext cx="216199" cy="216255"/>
        </a:xfrm>
        <a:prstGeom prst="halfFrame">
          <a:avLst>
            <a:gd name="adj1" fmla="val 25770"/>
            <a:gd name="adj2" fmla="val 257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228F9-4940-40BA-9196-BAFE8FA866E5}">
      <dsp:nvSpPr>
        <dsp:cNvPr id="0" name=""/>
        <dsp:cNvSpPr/>
      </dsp:nvSpPr>
      <dsp:spPr>
        <a:xfrm>
          <a:off x="2048072" y="778826"/>
          <a:ext cx="6163932" cy="60526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7702" tIns="95250" rIns="95250" bIns="95250" numCol="1" spcCol="1270" anchor="ctr" anchorCtr="0">
          <a:noAutofit/>
        </a:bodyPr>
        <a:lstStyle/>
        <a:p>
          <a:pPr marL="0" lvl="0" indent="0" algn="l" defTabSz="1111250">
            <a:lnSpc>
              <a:spcPct val="90000"/>
            </a:lnSpc>
            <a:spcBef>
              <a:spcPct val="0"/>
            </a:spcBef>
            <a:spcAft>
              <a:spcPct val="35000"/>
            </a:spcAft>
            <a:buFont typeface="Wingdings" panose="05000000000000000000" pitchFamily="2" charset="2"/>
            <a:buNone/>
          </a:pPr>
          <a:r>
            <a:rPr lang="en-US" sz="2500" kern="1200" dirty="0"/>
            <a:t>Which apps have got 5-star ratings</a:t>
          </a:r>
          <a:endParaRPr lang="en-AG" sz="2500" kern="1200" dirty="0"/>
        </a:p>
      </dsp:txBody>
      <dsp:txXfrm>
        <a:off x="2077618" y="808372"/>
        <a:ext cx="6104840" cy="546169"/>
      </dsp:txXfrm>
    </dsp:sp>
    <dsp:sp modelId="{9D073B02-F577-4D45-93B0-605F2638652B}">
      <dsp:nvSpPr>
        <dsp:cNvPr id="0" name=""/>
        <dsp:cNvSpPr/>
      </dsp:nvSpPr>
      <dsp:spPr>
        <a:xfrm>
          <a:off x="3375785" y="185573"/>
          <a:ext cx="1046336" cy="104649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69000" r="-69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9/3/layout/SnapshotPictureList">
  <dgm:title val=""/>
  <dgm:desc val=""/>
  <dgm:catLst>
    <dgm:cat type="picture" pri="3000"/>
    <dgm:cat type="pictureconvert" pri="3000"/>
  </dgm:catLst>
  <dgm:sampData>
    <dgm:dataModel>
      <dgm:ptLst>
        <dgm:pt modelId="0" type="doc"/>
        <dgm:pt modelId="10">
          <dgm:prSet phldr="1"/>
        </dgm:pt>
        <dgm:pt modelId="11">
          <dgm:prSet phldr="1"/>
        </dgm:pt>
      </dgm:ptLst>
      <dgm:cxnLst>
        <dgm:cxn modelId="40" srcId="0" destId="10" srcOrd="0" destOrd="0"/>
        <dgm:cxn modelId="12" srcId="10" destId="11" srcOrd="0" destOrd="0"/>
      </dgm:cxnLst>
      <dgm:bg/>
      <dgm:whole/>
    </dgm:dataModel>
  </dgm:sampData>
  <dgm:styleData>
    <dgm:dataModel>
      <dgm:ptLst>
        <dgm:pt modelId="0" type="doc"/>
        <dgm:pt modelId="10">
          <dgm:prSet phldr="1"/>
        </dgm:pt>
        <dgm:pt modelId="11">
          <dgm:prSet phldr="1"/>
        </dgm:pt>
      </dgm:ptLst>
      <dgm:cxnLst>
        <dgm:cxn modelId="40" srcId="0" destId="10" srcOrd="0" destOrd="0"/>
        <dgm:cxn modelId="12" srcId="10" destId="11" srcOrd="0" destOrd="0"/>
      </dgm:cxnLst>
      <dgm:bg/>
      <dgm:whole/>
    </dgm:dataModel>
  </dgm:styleData>
  <dgm:clrData>
    <dgm:dataModel>
      <dgm:ptLst>
        <dgm:pt modelId="0" type="doc"/>
        <dgm:pt modelId="10">
          <dgm:prSet phldr="1"/>
        </dgm:pt>
        <dgm:pt modelId="11">
          <dgm:prSet phldr="1"/>
        </dgm:pt>
      </dgm:ptLst>
      <dgm:cxnLst>
        <dgm:cxn modelId="40" srcId="0" destId="10" srcOrd="0" destOrd="0"/>
        <dgm:cxn modelId="12" srcId="10" destId="11" srcOrd="0" destOrd="0"/>
      </dgm:cxnLst>
      <dgm:bg/>
      <dgm:whole/>
    </dgm:dataModel>
  </dgm:clrData>
  <dgm:layoutNode name="Name0">
    <dgm:varLst>
      <dgm:chMax/>
      <dgm:chPref/>
      <dgm:dir/>
      <dgm:animLvl val="lvl"/>
    </dgm:varLst>
    <dgm:alg type="snake">
      <dgm:param type="grDir" val="tL"/>
      <dgm:param type="flowDir" val="col"/>
    </dgm:alg>
    <dgm:shape xmlns:r="http://schemas.openxmlformats.org/officeDocument/2006/relationships" r:blip="">
      <dgm:adjLst/>
    </dgm:shape>
    <dgm:constrLst>
      <dgm:constr type="primFontSz" for="des" forName="ChildText" refType="primFontSz" refFor="des" refForName="ParentText" op="lte"/>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2.0273"/>
        </dgm:alg>
        <dgm:shape xmlns:r="http://schemas.openxmlformats.org/officeDocument/2006/relationships" r:blip="">
          <dgm:adjLst/>
        </dgm:shape>
        <dgm:choose name="Name1">
          <dgm:if name="Name2" func="var" arg="dir" op="equ" val="norm">
            <dgm:constrLst>
              <dgm:constr type="l" for="ch" forName="ParentAccentShape" refType="w" fact="0.0238"/>
              <dgm:constr type="t" for="ch" forName="ParentAccentShape" refType="h" fact="0.107"/>
              <dgm:constr type="w" for="ch" forName="ParentAccentShape" refType="w" fact="0.619"/>
              <dgm:constr type="h" for="ch" forName="ParentAccentShape" refType="h" fact="0.893"/>
              <dgm:constr type="l" for="ch" forName="ParentText" refType="w" fact="0.048"/>
              <dgm:constr type="t" for="ch" forName="ParentText" refType="h" fact="0.845"/>
              <dgm:constr type="w" for="ch" forName="ParentText" refType="w" fact="0.571"/>
              <dgm:constr type="h" for="ch" forName="ParentText" refType="h" fact="0.106"/>
              <dgm:constr type="l" for="ch" forName="ChildText" refType="w" fact="0.668"/>
              <dgm:constr type="t" for="ch" forName="ChildText" refType="h" fact="0.107"/>
              <dgm:constr type="w" for="ch" forName="ChildText" refType="w" fact="0.283"/>
              <dgm:constr type="h" for="ch" forName="ChildText" refType="h" fact="0.893"/>
              <dgm:constr type="l" for="ch" forName="ChildAccentShape" refType="w" fact="0.9762"/>
              <dgm:constr type="t" for="ch" forName="ChildAccentShape" refType="h" fact="0.107"/>
              <dgm:constr type="w" for="ch" forName="ChildAccentShape" refType="w" fact="0.0238"/>
              <dgm:constr type="h" for="ch" forName="ChildAccentShape" refType="h" fact="0.893"/>
              <dgm:constr type="l" for="ch" forName="Image" refType="w" fact="0"/>
              <dgm:constr type="t" for="ch" forName="Image" refType="h" fact="0"/>
              <dgm:constr type="w" for="ch" forName="Image" refType="w" fact="0.5952"/>
              <dgm:constr type="h" for="ch" forName="Image" refType="h" fact="0.8447"/>
            </dgm:constrLst>
          </dgm:if>
          <dgm:else name="Name3">
            <dgm:constrLst>
              <dgm:constr type="l" for="ch" forName="ParentAccentShape" refType="w" fact="0.3572"/>
              <dgm:constr type="t" for="ch" forName="ParentAccentShape" refType="h" fact="0.107"/>
              <dgm:constr type="w" for="ch" forName="ParentAccentShape" refType="w" fact="0.619"/>
              <dgm:constr type="h" for="ch" forName="ParentAccentShape" refType="h" fact="0.893"/>
              <dgm:constr type="l" for="ch" forName="ParentText" refType="w" fact="0.381"/>
              <dgm:constr type="t" for="ch" forName="ParentText" refType="h" fact="0.845"/>
              <dgm:constr type="w" for="ch" forName="ParentText" refType="w" fact="0.571"/>
              <dgm:constr type="h" for="ch" forName="ParentText" refType="h" fact="0.106"/>
              <dgm:constr type="l" for="ch" forName="ChildText" refType="w" fact="0.049"/>
              <dgm:constr type="t" for="ch" forName="ChildText" refType="h" fact="0.107"/>
              <dgm:constr type="w" for="ch" forName="ChildText" refType="w" fact="0.283"/>
              <dgm:constr type="h" for="ch" forName="ChildText" refType="h" fact="0.893"/>
              <dgm:constr type="l" for="ch" forName="ChildAccentShape" refType="w" fact="0"/>
              <dgm:constr type="t" for="ch" forName="ChildAccentShape" refType="h" fact="0.107"/>
              <dgm:constr type="w" for="ch" forName="ChildAccentShape" refType="w" fact="0.0238"/>
              <dgm:constr type="h" for="ch" forName="ChildAccentShape" refType="h" fact="0.893"/>
              <dgm:constr type="l" for="ch" forName="Image" refType="w" fact="0.4048"/>
              <dgm:constr type="t" for="ch" forName="Image" refType="h" fact="0"/>
              <dgm:constr type="w" for="ch" forName="Image" refType="w" fact="0.5952"/>
              <dgm:constr type="h" for="ch" forName="Image" refType="h" fact="0.8447"/>
            </dgm:constrLst>
          </dgm:else>
        </dgm:choose>
        <dgm:layoutNode name="ParentAccentShape" styleLbl="trBgShp">
          <dgm:alg type="sp"/>
          <dgm:shape xmlns:r="http://schemas.openxmlformats.org/officeDocument/2006/relationships" type="frame" r:blip="" zOrderOff="-10">
            <dgm:adjLst>
              <dgm:adj idx="1" val="0.0545"/>
            </dgm:adjLst>
          </dgm:shape>
          <dgm:presOf/>
        </dgm:layoutNode>
        <dgm:layoutNode name="ParentText" styleLbl="revTx">
          <dgm:varLst>
            <dgm:chMax val="1"/>
            <dgm:chPref val="1"/>
            <dgm:bulletEnabled val="1"/>
          </dgm:varLst>
          <dgm:alg type="tx">
            <dgm:param type="parTxLTRAlign" val="l"/>
          </dgm:alg>
          <dgm:shape xmlns:r="http://schemas.openxmlformats.org/officeDocument/2006/relationships" type="rect" r:blip="" zOrderOff="10">
            <dgm:adjLst/>
          </dgm:shape>
          <dgm:presOf axis="self" ptType="node"/>
          <dgm:constrLst>
            <dgm:constr type="lMarg" refType="primFontSz" fact="0.8"/>
            <dgm:constr type="rMarg" refType="primFontSz" fact="0.8"/>
            <dgm:constr type="tMarg" refType="primFontSz" fact="0.3"/>
            <dgm:constr type="bMarg" refType="primFontSz" fact="0.3"/>
          </dgm:constrLst>
          <dgm:ruleLst>
            <dgm:rule type="primFontSz" val="5" fact="NaN" max="NaN"/>
          </dgm:ruleLst>
        </dgm:layoutNode>
        <dgm:layoutNode name="ChildText" styleLbl="revTx">
          <dgm:varLst>
            <dgm:chMax val="0"/>
            <dgm:chPref val="0"/>
          </dgm:varLst>
          <dgm:alg type="tx">
            <dgm:param type="parTxLTRAlign" val="l"/>
            <dgm:param type="txAnchorVert" val="t"/>
          </dgm:alg>
          <dgm:shape xmlns:r="http://schemas.openxmlformats.org/officeDocument/2006/relationships" type="rect" r:blip="" zOrderOff="10">
            <dgm:adjLst/>
          </dgm:shape>
          <dgm:choose name="Name4">
            <dgm:if name="Name5" axis="ch" ptType="node" func="cnt" op="gte" val="1">
              <dgm:presOf axis="des" ptType="node"/>
            </dgm:if>
            <dgm:else name="Name6">
              <dgm:presOf/>
            </dgm:else>
          </dgm:choos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layoutNode name="ChildAccentShape" styleLbl="trBgShp">
          <dgm:alg type="sp"/>
          <dgm:choose name="Name7">
            <dgm:if name="Name8" axis="ch" ptType="node" func="cnt" op="gte" val="1">
              <dgm:shape xmlns:r="http://schemas.openxmlformats.org/officeDocument/2006/relationships" type="rect" r:blip="" zOrderOff="-10">
                <dgm:adjLst/>
              </dgm:shape>
            </dgm:if>
            <dgm:else name="Name9">
              <dgm:shape xmlns:r="http://schemas.openxmlformats.org/officeDocument/2006/relationships" type="rect" r:blip="" hideGeom="1">
                <dgm:adjLst/>
              </dgm:shape>
            </dgm:else>
          </dgm:choose>
          <dgm:presOf/>
        </dgm:layoutNode>
        <dgm:layoutNode name="Image"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BendingPictureCaption">
  <dgm:title val=""/>
  <dgm:desc val=""/>
  <dgm:catLst>
    <dgm:cat type="picture" pri="6000"/>
    <dgm:cat type="pictureconvert" pri="6000"/>
  </dgm:catLst>
  <dgm:sampData>
    <dgm:dataModel>
      <dgm:ptLst>
        <dgm:pt modelId="0" type="doc"/>
        <dgm:pt modelId="1">
          <dgm:prSet phldr="1"/>
        </dgm:pt>
        <dgm:pt modelId="2">
          <dgm:prSet phldr="1"/>
        </dgm:pt>
      </dgm:ptLst>
      <dgm:cxnLst>
        <dgm:cxn modelId="7" srcId="0" destId="1" srcOrd="0" destOrd="0"/>
        <dgm:cxn modelId="8" srcId="0" destId="2" srcOrd="1"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diagram">
    <dgm:varLst>
      <dgm:dir/>
    </dgm:varLst>
    <dgm:choose name="Name0">
      <dgm:if name="Name1" func="var" arg="dir" op="equ" val="norm">
        <dgm:alg type="snake">
          <dgm:param type="off" val="ctr"/>
        </dgm:alg>
      </dgm:if>
      <dgm:else name="Name2">
        <dgm:alg type="snake">
          <dgm:param type="grDir" val="tR"/>
          <dgm:param type="off" val="c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1"/>
        </dgm:alg>
        <dgm:shape xmlns:r="http://schemas.openxmlformats.org/officeDocument/2006/relationships" r:blip="">
          <dgm:adjLst/>
        </dgm:shape>
        <dgm:choose name="Name3">
          <dgm:if name="Name4" func="var" arg="dir" op="equ" val="norm">
            <dgm:constrLst>
              <dgm:constr type="l" for="ch" forName="Image" refType="w" fact="0"/>
              <dgm:constr type="t" for="ch" forName="Image" refType="h" fact="0"/>
              <dgm:constr type="w" for="ch" forName="Image" refType="w" fact="0.94"/>
              <dgm:constr type="h" for="ch" forName="Image" refType="h" fact="0.91"/>
              <dgm:constr type="l" for="ch" forName="Parent" refType="w" fact="0.19"/>
              <dgm:constr type="t" for="ch" forName="Parent" refType="h" fact="0.745"/>
              <dgm:constr type="w" for="ch" forName="Parent" refType="w" fact="0.81"/>
              <dgm:constr type="h" for="ch" forName="Parent" refType="h" fact="0.255"/>
            </dgm:constrLst>
          </dgm:if>
          <dgm:else name="Name5">
            <dgm:constrLst>
              <dgm:constr type="l" for="ch" forName="Image" refType="w" fact="0.06"/>
              <dgm:constr type="t" for="ch" forName="Image" refType="h" fact="0"/>
              <dgm:constr type="w" for="ch" forName="Image" refType="w" fact="0.94"/>
              <dgm:constr type="h" for="ch" forName="Image" refType="h" fact="0.91"/>
              <dgm:constr type="l" for="ch" forName="Parent" refType="w" fact="0"/>
              <dgm:constr type="t" for="ch" forName="Parent" refType="h" fact="0.745"/>
              <dgm:constr type="w" for="ch" forName="Parent" refType="w" fact="0.81"/>
              <dgm:constr type="h" for="ch" forName="Parent" refType="h" fact="0.255"/>
            </dgm:constrLst>
          </dgm:else>
        </dgm:choose>
        <dgm:layoutNode name="Image" styleLbl="bgShp">
          <dgm:alg type="sp"/>
          <dgm:shape xmlns:r="http://schemas.openxmlformats.org/officeDocument/2006/relationships" type="rect" r:blip="" blipPhldr="1">
            <dgm:adjLst/>
          </dgm:shape>
          <dgm:presOf/>
        </dgm:layoutNode>
        <dgm:layoutNode name="Parent" styleLbl="node0">
          <dgm:varLst>
            <dgm:bulletEnabled val="1"/>
          </dgm:varLst>
          <dgm:alg type="tx">
            <dgm:param type="txAnchorVertCh" val="mid"/>
            <dgm:param type="shpTxRTLAlignCh" val="r"/>
            <dgm:param type="lnSpAfParP" val="5"/>
          </dgm:alg>
          <dgm:shape xmlns:r="http://schemas.openxmlformats.org/officeDocument/2006/relationships" type="rect" r:blip="">
            <dgm:adjLst/>
          </dgm:shape>
          <dgm:presOf axis="desOr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8.xml><?xml version="1.0" encoding="utf-8"?>
<dgm:layoutDef xmlns:dgm="http://schemas.openxmlformats.org/drawingml/2006/diagram" xmlns:a="http://schemas.openxmlformats.org/drawingml/2006/main" uniqueId="urn:microsoft.com/office/officeart/2009/3/layout/FramedTextPicture">
  <dgm:title val=""/>
  <dgm:desc val=""/>
  <dgm:catLst>
    <dgm:cat type="picture" pri="20000"/>
    <dgm:cat type="pictureconvert" pri="20000"/>
  </dgm:catLst>
  <dgm:sampData>
    <dgm:dataModel>
      <dgm:ptLst>
        <dgm:pt modelId="0" type="doc"/>
        <dgm:pt modelId="10">
          <dgm:prSet phldr="1"/>
        </dgm:pt>
      </dgm:ptLst>
      <dgm:cxnLst>
        <dgm:cxn modelId="20" srcId="0" destId="10" srcOrd="0" destOrd="0"/>
      </dgm:cxnLst>
      <dgm:bg/>
      <dgm:whole/>
    </dgm:dataModel>
  </dgm:sampData>
  <dgm:styleData>
    <dgm:dataModel>
      <dgm:ptLst>
        <dgm:pt modelId="0" type="doc"/>
        <dgm:pt modelId="10">
          <dgm:prSet phldr="1"/>
        </dgm:pt>
      </dgm:ptLst>
      <dgm:cxnLst>
        <dgm:cxn modelId="20" srcId="0" destId="10" srcOrd="0" destOrd="0"/>
      </dgm:cxnLst>
      <dgm:bg/>
      <dgm:whole/>
    </dgm:dataModel>
  </dgm:styleData>
  <dgm:clrData>
    <dgm:dataModel>
      <dgm:ptLst>
        <dgm:pt modelId="0" type="doc"/>
        <dgm:pt modelId="10">
          <dgm:prSet phldr="1"/>
        </dgm:pt>
      </dgm:ptLst>
      <dgm:cxnLst>
        <dgm:cxn modelId="20" srcId="0" destId="10" srcOrd="0" destOrd="0"/>
      </dgm:cxnLst>
      <dgm:bg/>
      <dgm:whole/>
    </dgm:dataModel>
  </dgm:clrData>
  <dgm:layoutNode name="Name0">
    <dgm:varLst>
      <dgm:chMax/>
      <dgm:chPref/>
      <dgm:dir/>
    </dgm:varLst>
    <dgm:choose name="Name1">
      <dgm:if name="Name2" func="var" arg="dir" op="equ" val="norm">
        <dgm:alg type="snake">
          <dgm:param type="grDir" val="tL"/>
          <dgm:param type="off" val="ctr"/>
        </dgm:alg>
      </dgm:if>
      <dgm:else name="Name3">
        <dgm:alg type="snake">
          <dgm:param type="grDir" val="tR"/>
          <dgm:param type="off" val="ctr"/>
        </dgm:alg>
      </dgm:else>
    </dgm:choose>
    <dgm:shape xmlns:r="http://schemas.openxmlformats.org/officeDocument/2006/relationships" r:blip="">
      <dgm:adjLst/>
    </dgm:shape>
    <dgm:constrLst>
      <dgm:constr type="w" for="ch" forName="composite" refType="w"/>
      <dgm:constr type="h" for="ch" forName="composite" refType="h"/>
      <dgm:constr type="primFontSz" for="des" ptType="node" op="equ" val="65"/>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varLst>
          <dgm:chMax/>
          <dgm:chPref/>
        </dgm:varLst>
        <dgm:alg type="composite">
          <dgm:param type="ar" val="1.5179"/>
        </dgm:alg>
        <dgm:shape xmlns:r="http://schemas.openxmlformats.org/officeDocument/2006/relationships" r:blip="">
          <dgm:adjLst/>
        </dgm:shape>
        <dgm:choose name="Name4">
          <dgm:if name="Name5" func="var" arg="dir" op="equ" val="norm">
            <dgm:constrLst>
              <dgm:constr type="l" for="ch" forName="Image" refType="w" fact="0"/>
              <dgm:constr type="t" for="ch" forName="Image" refType="h" fact="0"/>
              <dgm:constr type="w" for="ch" forName="Image" refType="w" fact="0.3856"/>
              <dgm:constr type="h" for="ch" forName="Image" refType="h" fact="0.3902"/>
              <dgm:constr type="l" for="ch" forName="ParentText" refType="w" fact="0.4017"/>
              <dgm:constr type="t" for="ch" forName="ParentText" refType="h" fact="0.4146"/>
              <dgm:constr type="w" for="ch" forName="ParentText" refType="w" fact="0.5463"/>
              <dgm:constr type="h" for="ch" forName="ParentText" refType="h" fact="0.5122"/>
              <dgm:constr type="l" for="ch" forName="tlFrame" refType="w" fact="0.3535"/>
              <dgm:constr type="t" for="ch" forName="tlFrame" refType="h" fact="0.3415"/>
              <dgm:constr type="w" for="ch" forName="tlFrame" refType="w" fact="0.1312"/>
              <dgm:constr type="h" for="ch" forName="tlFrame" refType="h" fact="0.1992"/>
              <dgm:constr type="l" for="ch" forName="trFrame" refType="w" fact="0.8688"/>
              <dgm:constr type="t" for="ch" forName="trFrame" refType="h" fact="0.3415"/>
              <dgm:constr type="w" for="ch" forName="trFrame" refType="w" fact="0.1312"/>
              <dgm:constr type="h" for="ch" forName="trFrame" refType="h" fact="0.1992"/>
              <dgm:constr type="l" for="ch" forName="blFrame" refType="w" fact="0.3535"/>
              <dgm:constr type="t" for="ch" forName="blFrame" refType="h" fact="0.8008"/>
              <dgm:constr type="w" for="ch" forName="blFrame" refType="w" fact="0.1312"/>
              <dgm:constr type="h" for="ch" forName="blFrame" refType="h" fact="0.1992"/>
              <dgm:constr type="l" for="ch" forName="brFrame" refType="w" fact="0.8688"/>
              <dgm:constr type="t" for="ch" forName="brFrame" refType="h" fact="0.8008"/>
              <dgm:constr type="w" for="ch" forName="brFrame" refType="w" fact="0.1312"/>
              <dgm:constr type="h" for="ch" forName="brFrame" refType="h" fact="0.1992"/>
            </dgm:constrLst>
          </dgm:if>
          <dgm:else name="Name6">
            <dgm:constrLst>
              <dgm:constr type="l" for="ch" forName="Image" refType="w" fact="0.6144"/>
              <dgm:constr type="t" for="ch" forName="Image" refType="h" fact="0"/>
              <dgm:constr type="w" for="ch" forName="Image" refType="w" fact="0.3856"/>
              <dgm:constr type="h" for="ch" forName="Image" refType="h" fact="0.3902"/>
              <dgm:constr type="l" for="ch" forName="ParentText" refType="w" fact="0.0482"/>
              <dgm:constr type="t" for="ch" forName="ParentText" refType="h" fact="0.4146"/>
              <dgm:constr type="w" for="ch" forName="ParentText" refType="w" fact="0.5463"/>
              <dgm:constr type="h" for="ch" forName="ParentText" refType="h" fact="0.5122"/>
              <dgm:constr type="l" for="ch" forName="tlFrame" refType="w" fact="0"/>
              <dgm:constr type="t" for="ch" forName="tlFrame" refType="h" fact="0.3415"/>
              <dgm:constr type="w" for="ch" forName="tlFrame" refType="w" fact="0.1312"/>
              <dgm:constr type="h" for="ch" forName="tlFrame" refType="h" fact="0.1992"/>
              <dgm:constr type="l" for="ch" forName="trFrame" refType="w" fact="0.5153"/>
              <dgm:constr type="t" for="ch" forName="trFrame" refType="h" fact="0.3415"/>
              <dgm:constr type="w" for="ch" forName="trFrame" refType="w" fact="0.1312"/>
              <dgm:constr type="h" for="ch" forName="trFrame" refType="h" fact="0.1992"/>
              <dgm:constr type="l" for="ch" forName="blFrame" refType="w" fact="0"/>
              <dgm:constr type="t" for="ch" forName="blFrame" refType="h" fact="0.8008"/>
              <dgm:constr type="w" for="ch" forName="blFrame" refType="w" fact="0.1312"/>
              <dgm:constr type="h" for="ch" forName="blFrame" refType="h" fact="0.1992"/>
              <dgm:constr type="l" for="ch" forName="brFrame" refType="w" fact="0.5153"/>
              <dgm:constr type="t" for="ch" forName="brFrame" refType="h" fact="0.8008"/>
              <dgm:constr type="w" for="ch" forName="brFrame" refType="w" fact="0.1312"/>
              <dgm:constr type="h" for="ch" forName="brFrame" refType="h" fact="0.1992"/>
            </dgm:constrLst>
          </dgm:else>
        </dgm:choose>
        <dgm:layoutNode name="Image" styleLbl="bgImgPlace1">
          <dgm:alg type="sp"/>
          <dgm:shape xmlns:r="http://schemas.openxmlformats.org/officeDocument/2006/relationships" type="rect" r:blip="" blipPhldr="1">
            <dgm:adjLst/>
          </dgm:shape>
          <dgm:presOf/>
        </dgm:layoutNode>
        <dgm:layoutNode name="ParentText" styleLbl="revTx">
          <dgm:varLst>
            <dgm:chMax val="0"/>
            <dgm:chPref val="0"/>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lFrame" styleLbl="node1">
          <dgm:alg type="sp"/>
          <dgm:shape xmlns:r="http://schemas.openxmlformats.org/officeDocument/2006/relationships" type="halfFrame" r:blip="">
            <dgm:adjLst>
              <dgm:adj idx="1" val="0.2577"/>
              <dgm:adj idx="2" val="0.2577"/>
            </dgm:adjLst>
          </dgm:shape>
          <dgm:presOf/>
        </dgm:layoutNode>
        <dgm:layoutNode name="trFrame" styleLbl="node1">
          <dgm:alg type="sp"/>
          <dgm:shape xmlns:r="http://schemas.openxmlformats.org/officeDocument/2006/relationships" rot="90" type="halfFrame" r:blip="">
            <dgm:adjLst>
              <dgm:adj idx="1" val="0.2577"/>
              <dgm:adj idx="2" val="0.2577"/>
            </dgm:adjLst>
          </dgm:shape>
          <dgm:presOf/>
        </dgm:layoutNode>
        <dgm:layoutNode name="blFrame" styleLbl="node1">
          <dgm:alg type="sp"/>
          <dgm:shape xmlns:r="http://schemas.openxmlformats.org/officeDocument/2006/relationships" rot="270" type="halfFrame" r:blip="">
            <dgm:adjLst>
              <dgm:adj idx="1" val="0.2577"/>
              <dgm:adj idx="2" val="0.2577"/>
            </dgm:adjLst>
          </dgm:shape>
          <dgm:presOf/>
        </dgm:layoutNode>
        <dgm:layoutNode name="brFrame" styleLbl="node1">
          <dgm:alg type="sp"/>
          <dgm:shape xmlns:r="http://schemas.openxmlformats.org/officeDocument/2006/relationships" rot="180" type="halfFrame" r:blip="">
            <dgm:adjLst>
              <dgm:adj idx="1" val="0.2577"/>
              <dgm:adj idx="2" val="0.2577"/>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pn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C6CFECC5-02DF-4E57-BFF1-8EC23D606737}" type="datetimeFigureOut">
              <a:rPr lang="en-AG" smtClean="0"/>
              <a:t>19/06/2023</a:t>
            </a:fld>
            <a:endParaRPr lang="en-AG"/>
          </a:p>
        </p:txBody>
      </p:sp>
      <p:sp>
        <p:nvSpPr>
          <p:cNvPr id="5" name="Footer Placeholder 4"/>
          <p:cNvSpPr>
            <a:spLocks noGrp="1"/>
          </p:cNvSpPr>
          <p:nvPr>
            <p:ph type="ftr" sz="quarter" idx="11"/>
          </p:nvPr>
        </p:nvSpPr>
        <p:spPr>
          <a:xfrm>
            <a:off x="1371600" y="4323845"/>
            <a:ext cx="6400800" cy="365125"/>
          </a:xfrm>
        </p:spPr>
        <p:txBody>
          <a:bodyPr/>
          <a:lstStyle/>
          <a:p>
            <a:endParaRPr lang="en-AG"/>
          </a:p>
        </p:txBody>
      </p:sp>
      <p:sp>
        <p:nvSpPr>
          <p:cNvPr id="6" name="Slide Number Placeholder 5"/>
          <p:cNvSpPr>
            <a:spLocks noGrp="1"/>
          </p:cNvSpPr>
          <p:nvPr>
            <p:ph type="sldNum" sz="quarter" idx="12"/>
          </p:nvPr>
        </p:nvSpPr>
        <p:spPr>
          <a:xfrm>
            <a:off x="8077200" y="1430866"/>
            <a:ext cx="2743200" cy="365125"/>
          </a:xfrm>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2895280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CFECC5-02DF-4E57-BFF1-8EC23D606737}" type="datetimeFigureOut">
              <a:rPr lang="en-AG" smtClean="0"/>
              <a:t>19/06/2023</a:t>
            </a:fld>
            <a:endParaRPr lang="en-AG"/>
          </a:p>
        </p:txBody>
      </p:sp>
      <p:sp>
        <p:nvSpPr>
          <p:cNvPr id="6" name="Footer Placeholder 5"/>
          <p:cNvSpPr>
            <a:spLocks noGrp="1"/>
          </p:cNvSpPr>
          <p:nvPr>
            <p:ph type="ftr" sz="quarter" idx="11"/>
          </p:nvPr>
        </p:nvSpPr>
        <p:spPr/>
        <p:txBody>
          <a:bodyPr/>
          <a:lstStyle/>
          <a:p>
            <a:endParaRPr lang="en-AG"/>
          </a:p>
        </p:txBody>
      </p:sp>
      <p:sp>
        <p:nvSpPr>
          <p:cNvPr id="7" name="Slide Number Placeholder 6"/>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754161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C6CFECC5-02DF-4E57-BFF1-8EC23D606737}" type="datetimeFigureOut">
              <a:rPr lang="en-AG" smtClean="0"/>
              <a:t>19/06/2023</a:t>
            </a:fld>
            <a:endParaRPr lang="en-AG"/>
          </a:p>
        </p:txBody>
      </p:sp>
      <p:sp>
        <p:nvSpPr>
          <p:cNvPr id="6" name="Footer Placeholder 5"/>
          <p:cNvSpPr>
            <a:spLocks noGrp="1"/>
          </p:cNvSpPr>
          <p:nvPr>
            <p:ph type="ftr" sz="quarter" idx="11"/>
          </p:nvPr>
        </p:nvSpPr>
        <p:spPr>
          <a:xfrm>
            <a:off x="685800" y="379941"/>
            <a:ext cx="6991492" cy="365125"/>
          </a:xfrm>
        </p:spPr>
        <p:txBody>
          <a:bodyPr/>
          <a:lstStyle/>
          <a:p>
            <a:endParaRPr lang="en-AG"/>
          </a:p>
        </p:txBody>
      </p:sp>
      <p:sp>
        <p:nvSpPr>
          <p:cNvPr id="7" name="Slide Number Placeholder 6"/>
          <p:cNvSpPr>
            <a:spLocks noGrp="1"/>
          </p:cNvSpPr>
          <p:nvPr>
            <p:ph type="sldNum" sz="quarter" idx="12"/>
          </p:nvPr>
        </p:nvSpPr>
        <p:spPr>
          <a:xfrm>
            <a:off x="10862452" y="381000"/>
            <a:ext cx="643748" cy="365125"/>
          </a:xfrm>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23672643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C6CFECC5-02DF-4E57-BFF1-8EC23D606737}" type="datetimeFigureOut">
              <a:rPr lang="en-AG" smtClean="0"/>
              <a:t>19/06/2023</a:t>
            </a:fld>
            <a:endParaRPr lang="en-AG"/>
          </a:p>
        </p:txBody>
      </p:sp>
      <p:sp>
        <p:nvSpPr>
          <p:cNvPr id="6" name="Footer Placeholder 5"/>
          <p:cNvSpPr>
            <a:spLocks noGrp="1"/>
          </p:cNvSpPr>
          <p:nvPr>
            <p:ph type="ftr" sz="quarter" idx="11"/>
          </p:nvPr>
        </p:nvSpPr>
        <p:spPr>
          <a:xfrm>
            <a:off x="685800" y="379941"/>
            <a:ext cx="6991492" cy="365125"/>
          </a:xfrm>
        </p:spPr>
        <p:txBody>
          <a:bodyPr/>
          <a:lstStyle/>
          <a:p>
            <a:endParaRPr lang="en-AG"/>
          </a:p>
        </p:txBody>
      </p:sp>
      <p:sp>
        <p:nvSpPr>
          <p:cNvPr id="7" name="Slide Number Placeholder 6"/>
          <p:cNvSpPr>
            <a:spLocks noGrp="1"/>
          </p:cNvSpPr>
          <p:nvPr>
            <p:ph type="sldNum" sz="quarter" idx="12"/>
          </p:nvPr>
        </p:nvSpPr>
        <p:spPr>
          <a:xfrm>
            <a:off x="10862452" y="381000"/>
            <a:ext cx="643748" cy="365125"/>
          </a:xfrm>
        </p:spPr>
        <p:txBody>
          <a:bodyPr/>
          <a:lstStyle/>
          <a:p>
            <a:fld id="{3CDE09C5-9ABC-4AEF-8047-357BF5289A8E}" type="slidenum">
              <a:rPr lang="en-AG" smtClean="0"/>
              <a:t>‹#›</a:t>
            </a:fld>
            <a:endParaRPr lang="en-AG"/>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484144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C6CFECC5-02DF-4E57-BFF1-8EC23D606737}" type="datetimeFigureOut">
              <a:rPr lang="en-AG" smtClean="0"/>
              <a:t>19/06/2023</a:t>
            </a:fld>
            <a:endParaRPr lang="en-AG"/>
          </a:p>
        </p:txBody>
      </p:sp>
      <p:sp>
        <p:nvSpPr>
          <p:cNvPr id="6" name="Footer Placeholder 5"/>
          <p:cNvSpPr>
            <a:spLocks noGrp="1"/>
          </p:cNvSpPr>
          <p:nvPr>
            <p:ph type="ftr" sz="quarter" idx="11"/>
          </p:nvPr>
        </p:nvSpPr>
        <p:spPr>
          <a:xfrm>
            <a:off x="685800" y="378883"/>
            <a:ext cx="6991492" cy="365125"/>
          </a:xfrm>
        </p:spPr>
        <p:txBody>
          <a:bodyPr/>
          <a:lstStyle/>
          <a:p>
            <a:endParaRPr lang="en-AG"/>
          </a:p>
        </p:txBody>
      </p:sp>
      <p:sp>
        <p:nvSpPr>
          <p:cNvPr id="7" name="Slide Number Placeholder 6"/>
          <p:cNvSpPr>
            <a:spLocks noGrp="1"/>
          </p:cNvSpPr>
          <p:nvPr>
            <p:ph type="sldNum" sz="quarter" idx="12"/>
          </p:nvPr>
        </p:nvSpPr>
        <p:spPr>
          <a:xfrm>
            <a:off x="10862452" y="381000"/>
            <a:ext cx="643748" cy="365125"/>
          </a:xfrm>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14402395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6CFECC5-02DF-4E57-BFF1-8EC23D606737}" type="datetimeFigureOut">
              <a:rPr lang="en-AG" smtClean="0"/>
              <a:t>19/06/2023</a:t>
            </a:fld>
            <a:endParaRPr lang="en-AG"/>
          </a:p>
        </p:txBody>
      </p:sp>
      <p:sp>
        <p:nvSpPr>
          <p:cNvPr id="4" name="Footer Placeholder 3"/>
          <p:cNvSpPr>
            <a:spLocks noGrp="1"/>
          </p:cNvSpPr>
          <p:nvPr>
            <p:ph type="ftr" sz="quarter" idx="11"/>
          </p:nvPr>
        </p:nvSpPr>
        <p:spPr/>
        <p:txBody>
          <a:bodyPr/>
          <a:lstStyle/>
          <a:p>
            <a:endParaRPr lang="en-AG"/>
          </a:p>
        </p:txBody>
      </p:sp>
      <p:sp>
        <p:nvSpPr>
          <p:cNvPr id="5" name="Slide Number Placeholder 4"/>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20859831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6CFECC5-02DF-4E57-BFF1-8EC23D606737}" type="datetimeFigureOut">
              <a:rPr lang="en-AG" smtClean="0"/>
              <a:t>19/06/2023</a:t>
            </a:fld>
            <a:endParaRPr lang="en-AG"/>
          </a:p>
        </p:txBody>
      </p:sp>
      <p:sp>
        <p:nvSpPr>
          <p:cNvPr id="4" name="Footer Placeholder 3"/>
          <p:cNvSpPr>
            <a:spLocks noGrp="1"/>
          </p:cNvSpPr>
          <p:nvPr>
            <p:ph type="ftr" sz="quarter" idx="11"/>
          </p:nvPr>
        </p:nvSpPr>
        <p:spPr/>
        <p:txBody>
          <a:bodyPr/>
          <a:lstStyle/>
          <a:p>
            <a:endParaRPr lang="en-AG"/>
          </a:p>
        </p:txBody>
      </p:sp>
      <p:sp>
        <p:nvSpPr>
          <p:cNvPr id="5" name="Slide Number Placeholder 4"/>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998729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FECC5-02DF-4E57-BFF1-8EC23D606737}" type="datetimeFigureOut">
              <a:rPr lang="en-AG" smtClean="0"/>
              <a:t>19/06/2023</a:t>
            </a:fld>
            <a:endParaRPr lang="en-AG"/>
          </a:p>
        </p:txBody>
      </p:sp>
      <p:sp>
        <p:nvSpPr>
          <p:cNvPr id="5" name="Footer Placeholder 4"/>
          <p:cNvSpPr>
            <a:spLocks noGrp="1"/>
          </p:cNvSpPr>
          <p:nvPr>
            <p:ph type="ftr" sz="quarter" idx="11"/>
          </p:nvPr>
        </p:nvSpPr>
        <p:spPr/>
        <p:txBody>
          <a:bodyPr/>
          <a:lstStyle/>
          <a:p>
            <a:endParaRPr lang="en-AG"/>
          </a:p>
        </p:txBody>
      </p:sp>
      <p:sp>
        <p:nvSpPr>
          <p:cNvPr id="6" name="Slide Number Placeholder 5"/>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3251984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C6CFECC5-02DF-4E57-BFF1-8EC23D606737}" type="datetimeFigureOut">
              <a:rPr lang="en-AG" smtClean="0"/>
              <a:t>19/06/2023</a:t>
            </a:fld>
            <a:endParaRPr lang="en-AG"/>
          </a:p>
        </p:txBody>
      </p:sp>
      <p:sp>
        <p:nvSpPr>
          <p:cNvPr id="5" name="Footer Placeholder 4"/>
          <p:cNvSpPr>
            <a:spLocks noGrp="1"/>
          </p:cNvSpPr>
          <p:nvPr>
            <p:ph type="ftr" sz="quarter" idx="11"/>
          </p:nvPr>
        </p:nvSpPr>
        <p:spPr>
          <a:xfrm>
            <a:off x="685800" y="381000"/>
            <a:ext cx="6991492" cy="365125"/>
          </a:xfrm>
        </p:spPr>
        <p:txBody>
          <a:bodyPr/>
          <a:lstStyle/>
          <a:p>
            <a:endParaRPr lang="en-AG"/>
          </a:p>
        </p:txBody>
      </p:sp>
      <p:sp>
        <p:nvSpPr>
          <p:cNvPr id="6" name="Slide Number Placeholder 5"/>
          <p:cNvSpPr>
            <a:spLocks noGrp="1"/>
          </p:cNvSpPr>
          <p:nvPr>
            <p:ph type="sldNum" sz="quarter" idx="12"/>
          </p:nvPr>
        </p:nvSpPr>
        <p:spPr>
          <a:xfrm>
            <a:off x="10862452" y="381000"/>
            <a:ext cx="643748" cy="365125"/>
          </a:xfrm>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560361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FECC5-02DF-4E57-BFF1-8EC23D606737}" type="datetimeFigureOut">
              <a:rPr lang="en-AG" smtClean="0"/>
              <a:t>19/06/2023</a:t>
            </a:fld>
            <a:endParaRPr lang="en-AG"/>
          </a:p>
        </p:txBody>
      </p:sp>
      <p:sp>
        <p:nvSpPr>
          <p:cNvPr id="5" name="Footer Placeholder 4"/>
          <p:cNvSpPr>
            <a:spLocks noGrp="1"/>
          </p:cNvSpPr>
          <p:nvPr>
            <p:ph type="ftr" sz="quarter" idx="11"/>
          </p:nvPr>
        </p:nvSpPr>
        <p:spPr/>
        <p:txBody>
          <a:bodyPr/>
          <a:lstStyle/>
          <a:p>
            <a:endParaRPr lang="en-AG"/>
          </a:p>
        </p:txBody>
      </p:sp>
      <p:sp>
        <p:nvSpPr>
          <p:cNvPr id="6" name="Slide Number Placeholder 5"/>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897347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C6CFECC5-02DF-4E57-BFF1-8EC23D606737}" type="datetimeFigureOut">
              <a:rPr lang="en-AG" smtClean="0"/>
              <a:t>19/06/2023</a:t>
            </a:fld>
            <a:endParaRPr lang="en-AG"/>
          </a:p>
        </p:txBody>
      </p:sp>
      <p:sp>
        <p:nvSpPr>
          <p:cNvPr id="5" name="Footer Placeholder 4"/>
          <p:cNvSpPr>
            <a:spLocks noGrp="1"/>
          </p:cNvSpPr>
          <p:nvPr>
            <p:ph type="ftr" sz="quarter" idx="11"/>
          </p:nvPr>
        </p:nvSpPr>
        <p:spPr>
          <a:xfrm>
            <a:off x="685800" y="381001"/>
            <a:ext cx="6991492" cy="364065"/>
          </a:xfrm>
        </p:spPr>
        <p:txBody>
          <a:bodyPr/>
          <a:lstStyle/>
          <a:p>
            <a:endParaRPr lang="en-AG"/>
          </a:p>
        </p:txBody>
      </p:sp>
      <p:sp>
        <p:nvSpPr>
          <p:cNvPr id="6" name="Slide Number Placeholder 5"/>
          <p:cNvSpPr>
            <a:spLocks noGrp="1"/>
          </p:cNvSpPr>
          <p:nvPr>
            <p:ph type="sldNum" sz="quarter" idx="12"/>
          </p:nvPr>
        </p:nvSpPr>
        <p:spPr>
          <a:xfrm>
            <a:off x="10862452" y="381000"/>
            <a:ext cx="643748" cy="365125"/>
          </a:xfrm>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4174762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CFECC5-02DF-4E57-BFF1-8EC23D606737}" type="datetimeFigureOut">
              <a:rPr lang="en-AG" smtClean="0"/>
              <a:t>19/06/2023</a:t>
            </a:fld>
            <a:endParaRPr lang="en-AG"/>
          </a:p>
        </p:txBody>
      </p:sp>
      <p:sp>
        <p:nvSpPr>
          <p:cNvPr id="6" name="Footer Placeholder 5"/>
          <p:cNvSpPr>
            <a:spLocks noGrp="1"/>
          </p:cNvSpPr>
          <p:nvPr>
            <p:ph type="ftr" sz="quarter" idx="11"/>
          </p:nvPr>
        </p:nvSpPr>
        <p:spPr/>
        <p:txBody>
          <a:bodyPr/>
          <a:lstStyle/>
          <a:p>
            <a:endParaRPr lang="en-AG"/>
          </a:p>
        </p:txBody>
      </p:sp>
      <p:sp>
        <p:nvSpPr>
          <p:cNvPr id="7" name="Slide Number Placeholder 6"/>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2483379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6CFECC5-02DF-4E57-BFF1-8EC23D606737}" type="datetimeFigureOut">
              <a:rPr lang="en-AG" smtClean="0"/>
              <a:t>19/06/2023</a:t>
            </a:fld>
            <a:endParaRPr lang="en-AG"/>
          </a:p>
        </p:txBody>
      </p:sp>
      <p:sp>
        <p:nvSpPr>
          <p:cNvPr id="8" name="Footer Placeholder 7"/>
          <p:cNvSpPr>
            <a:spLocks noGrp="1"/>
          </p:cNvSpPr>
          <p:nvPr>
            <p:ph type="ftr" sz="quarter" idx="11"/>
          </p:nvPr>
        </p:nvSpPr>
        <p:spPr/>
        <p:txBody>
          <a:bodyPr/>
          <a:lstStyle/>
          <a:p>
            <a:endParaRPr lang="en-AG"/>
          </a:p>
        </p:txBody>
      </p:sp>
      <p:sp>
        <p:nvSpPr>
          <p:cNvPr id="9" name="Slide Number Placeholder 8"/>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2383284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6CFECC5-02DF-4E57-BFF1-8EC23D606737}" type="datetimeFigureOut">
              <a:rPr lang="en-AG" smtClean="0"/>
              <a:t>19/06/2023</a:t>
            </a:fld>
            <a:endParaRPr lang="en-AG"/>
          </a:p>
        </p:txBody>
      </p:sp>
      <p:sp>
        <p:nvSpPr>
          <p:cNvPr id="4" name="Footer Placeholder 3"/>
          <p:cNvSpPr>
            <a:spLocks noGrp="1"/>
          </p:cNvSpPr>
          <p:nvPr>
            <p:ph type="ftr" sz="quarter" idx="11"/>
          </p:nvPr>
        </p:nvSpPr>
        <p:spPr/>
        <p:txBody>
          <a:bodyPr/>
          <a:lstStyle/>
          <a:p>
            <a:endParaRPr lang="en-AG"/>
          </a:p>
        </p:txBody>
      </p:sp>
      <p:sp>
        <p:nvSpPr>
          <p:cNvPr id="5" name="Slide Number Placeholder 4"/>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1339234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CFECC5-02DF-4E57-BFF1-8EC23D606737}" type="datetimeFigureOut">
              <a:rPr lang="en-AG" smtClean="0"/>
              <a:t>19/06/2023</a:t>
            </a:fld>
            <a:endParaRPr lang="en-AG"/>
          </a:p>
        </p:txBody>
      </p:sp>
      <p:sp>
        <p:nvSpPr>
          <p:cNvPr id="3" name="Footer Placeholder 2"/>
          <p:cNvSpPr>
            <a:spLocks noGrp="1"/>
          </p:cNvSpPr>
          <p:nvPr>
            <p:ph type="ftr" sz="quarter" idx="11"/>
          </p:nvPr>
        </p:nvSpPr>
        <p:spPr/>
        <p:txBody>
          <a:bodyPr/>
          <a:lstStyle/>
          <a:p>
            <a:endParaRPr lang="en-AG"/>
          </a:p>
        </p:txBody>
      </p:sp>
      <p:sp>
        <p:nvSpPr>
          <p:cNvPr id="4" name="Slide Number Placeholder 3"/>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15786228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CFECC5-02DF-4E57-BFF1-8EC23D606737}" type="datetimeFigureOut">
              <a:rPr lang="en-AG" smtClean="0"/>
              <a:t>19/06/2023</a:t>
            </a:fld>
            <a:endParaRPr lang="en-AG"/>
          </a:p>
        </p:txBody>
      </p:sp>
      <p:sp>
        <p:nvSpPr>
          <p:cNvPr id="6" name="Footer Placeholder 5"/>
          <p:cNvSpPr>
            <a:spLocks noGrp="1"/>
          </p:cNvSpPr>
          <p:nvPr>
            <p:ph type="ftr" sz="quarter" idx="11"/>
          </p:nvPr>
        </p:nvSpPr>
        <p:spPr/>
        <p:txBody>
          <a:bodyPr/>
          <a:lstStyle/>
          <a:p>
            <a:endParaRPr lang="en-AG"/>
          </a:p>
        </p:txBody>
      </p:sp>
      <p:sp>
        <p:nvSpPr>
          <p:cNvPr id="7" name="Slide Number Placeholder 6"/>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2340052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CFECC5-02DF-4E57-BFF1-8EC23D606737}" type="datetimeFigureOut">
              <a:rPr lang="en-AG" smtClean="0"/>
              <a:t>19/06/2023</a:t>
            </a:fld>
            <a:endParaRPr lang="en-AG"/>
          </a:p>
        </p:txBody>
      </p:sp>
      <p:sp>
        <p:nvSpPr>
          <p:cNvPr id="6" name="Footer Placeholder 5"/>
          <p:cNvSpPr>
            <a:spLocks noGrp="1"/>
          </p:cNvSpPr>
          <p:nvPr>
            <p:ph type="ftr" sz="quarter" idx="11"/>
          </p:nvPr>
        </p:nvSpPr>
        <p:spPr/>
        <p:txBody>
          <a:bodyPr/>
          <a:lstStyle/>
          <a:p>
            <a:endParaRPr lang="en-AG"/>
          </a:p>
        </p:txBody>
      </p:sp>
      <p:sp>
        <p:nvSpPr>
          <p:cNvPr id="7" name="Slide Number Placeholder 6"/>
          <p:cNvSpPr>
            <a:spLocks noGrp="1"/>
          </p:cNvSpPr>
          <p:nvPr>
            <p:ph type="sldNum" sz="quarter" idx="12"/>
          </p:nvPr>
        </p:nvSpPr>
        <p:spPr/>
        <p:txBody>
          <a:bodyPr/>
          <a:lstStyle/>
          <a:p>
            <a:fld id="{3CDE09C5-9ABC-4AEF-8047-357BF5289A8E}" type="slidenum">
              <a:rPr lang="en-AG" smtClean="0"/>
              <a:t>‹#›</a:t>
            </a:fld>
            <a:endParaRPr lang="en-AG"/>
          </a:p>
        </p:txBody>
      </p:sp>
    </p:spTree>
    <p:extLst>
      <p:ext uri="{BB962C8B-B14F-4D97-AF65-F5344CB8AC3E}">
        <p14:creationId xmlns:p14="http://schemas.microsoft.com/office/powerpoint/2010/main" val="228137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6CFECC5-02DF-4E57-BFF1-8EC23D606737}" type="datetimeFigureOut">
              <a:rPr lang="en-AG" smtClean="0"/>
              <a:t>19/06/2023</a:t>
            </a:fld>
            <a:endParaRPr lang="en-AG"/>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AG"/>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CDE09C5-9ABC-4AEF-8047-357BF5289A8E}" type="slidenum">
              <a:rPr lang="en-AG" smtClean="0"/>
              <a:t>‹#›</a:t>
            </a:fld>
            <a:endParaRPr lang="en-AG"/>
          </a:p>
        </p:txBody>
      </p:sp>
    </p:spTree>
    <p:extLst>
      <p:ext uri="{BB962C8B-B14F-4D97-AF65-F5344CB8AC3E}">
        <p14:creationId xmlns:p14="http://schemas.microsoft.com/office/powerpoint/2010/main" val="1318550202"/>
      </p:ext>
    </p:extLst>
  </p:cSld>
  <p:clrMap bg1="lt1" tx1="dk1" bg2="lt2" tx2="dk2" accent1="accent1" accent2="accent2" accent3="accent3" accent4="accent4" accent5="accent5" accent6="accent6" hlink="hlink" folHlink="folHlink"/>
  <p:sldLayoutIdLst>
    <p:sldLayoutId id="2147484447" r:id="rId1"/>
    <p:sldLayoutId id="2147484448" r:id="rId2"/>
    <p:sldLayoutId id="2147484449" r:id="rId3"/>
    <p:sldLayoutId id="2147484450" r:id="rId4"/>
    <p:sldLayoutId id="2147484451" r:id="rId5"/>
    <p:sldLayoutId id="2147484452" r:id="rId6"/>
    <p:sldLayoutId id="2147484453" r:id="rId7"/>
    <p:sldLayoutId id="2147484454" r:id="rId8"/>
    <p:sldLayoutId id="2147484455" r:id="rId9"/>
    <p:sldLayoutId id="2147484456" r:id="rId10"/>
    <p:sldLayoutId id="2147484457" r:id="rId11"/>
    <p:sldLayoutId id="2147484458" r:id="rId12"/>
    <p:sldLayoutId id="2147484459" r:id="rId13"/>
    <p:sldLayoutId id="2147484460" r:id="rId14"/>
    <p:sldLayoutId id="2147484461" r:id="rId15"/>
    <p:sldLayoutId id="2147484462" r:id="rId16"/>
    <p:sldLayoutId id="214748446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chart" Target="../charts/chart1.xml"/><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12" Type="http://schemas.openxmlformats.org/officeDocument/2006/relationships/image" Target="../media/image3.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8" Type="http://schemas.microsoft.com/office/2007/relationships/diagramDrawing" Target="../diagrams/drawing5.xml"/><Relationship Id="rId13" Type="http://schemas.microsoft.com/office/2007/relationships/diagramDrawing" Target="../diagrams/drawing6.xml"/><Relationship Id="rId18" Type="http://schemas.microsoft.com/office/2007/relationships/diagramDrawing" Target="../diagrams/drawing7.xml"/><Relationship Id="rId3" Type="http://schemas.openxmlformats.org/officeDocument/2006/relationships/chart" Target="../charts/chart2.xml"/><Relationship Id="rId21" Type="http://schemas.openxmlformats.org/officeDocument/2006/relationships/diagramQuickStyle" Target="../diagrams/quickStyle8.xml"/><Relationship Id="rId7" Type="http://schemas.openxmlformats.org/officeDocument/2006/relationships/diagramColors" Target="../diagrams/colors5.xml"/><Relationship Id="rId12" Type="http://schemas.openxmlformats.org/officeDocument/2006/relationships/diagramColors" Target="../diagrams/colors6.xml"/><Relationship Id="rId17" Type="http://schemas.openxmlformats.org/officeDocument/2006/relationships/diagramColors" Target="../diagrams/colors7.xml"/><Relationship Id="rId2" Type="http://schemas.openxmlformats.org/officeDocument/2006/relationships/image" Target="../media/image8.jpeg"/><Relationship Id="rId16" Type="http://schemas.openxmlformats.org/officeDocument/2006/relationships/diagramQuickStyle" Target="../diagrams/quickStyle7.xml"/><Relationship Id="rId20" Type="http://schemas.openxmlformats.org/officeDocument/2006/relationships/diagramLayout" Target="../diagrams/layout8.xml"/><Relationship Id="rId1" Type="http://schemas.openxmlformats.org/officeDocument/2006/relationships/slideLayout" Target="../slideLayouts/slideLayout2.xml"/><Relationship Id="rId6" Type="http://schemas.openxmlformats.org/officeDocument/2006/relationships/diagramQuickStyle" Target="../diagrams/quickStyle5.xml"/><Relationship Id="rId11" Type="http://schemas.openxmlformats.org/officeDocument/2006/relationships/diagramQuickStyle" Target="../diagrams/quickStyle6.xml"/><Relationship Id="rId5" Type="http://schemas.openxmlformats.org/officeDocument/2006/relationships/diagramLayout" Target="../diagrams/layout5.xml"/><Relationship Id="rId15" Type="http://schemas.openxmlformats.org/officeDocument/2006/relationships/diagramLayout" Target="../diagrams/layout7.xml"/><Relationship Id="rId23" Type="http://schemas.microsoft.com/office/2007/relationships/diagramDrawing" Target="../diagrams/drawing8.xml"/><Relationship Id="rId10" Type="http://schemas.openxmlformats.org/officeDocument/2006/relationships/diagramLayout" Target="../diagrams/layout6.xml"/><Relationship Id="rId19" Type="http://schemas.openxmlformats.org/officeDocument/2006/relationships/diagramData" Target="../diagrams/data8.xml"/><Relationship Id="rId4" Type="http://schemas.openxmlformats.org/officeDocument/2006/relationships/diagramData" Target="../diagrams/data5.xml"/><Relationship Id="rId9" Type="http://schemas.openxmlformats.org/officeDocument/2006/relationships/diagramData" Target="../diagrams/data6.xml"/><Relationship Id="rId14" Type="http://schemas.openxmlformats.org/officeDocument/2006/relationships/diagramData" Target="../diagrams/data7.xml"/><Relationship Id="rId22" Type="http://schemas.openxmlformats.org/officeDocument/2006/relationships/diagramColors" Target="../diagrams/colors8.xml"/></Relationships>
</file>

<file path=ppt/slides/_rels/slide6.xml.rels><?xml version="1.0" encoding="UTF-8" standalone="yes"?>
<Relationships xmlns="http://schemas.openxmlformats.org/package/2006/relationships"><Relationship Id="rId8" Type="http://schemas.microsoft.com/office/2007/relationships/diagramDrawing" Target="../diagrams/drawing9.xml"/><Relationship Id="rId3" Type="http://schemas.openxmlformats.org/officeDocument/2006/relationships/image" Target="../media/image13.png"/><Relationship Id="rId7" Type="http://schemas.openxmlformats.org/officeDocument/2006/relationships/diagramColors" Target="../diagrams/colors9.xm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diagramQuickStyle" Target="../diagrams/quickStyle9.xml"/><Relationship Id="rId5" Type="http://schemas.openxmlformats.org/officeDocument/2006/relationships/diagramLayout" Target="../diagrams/layout9.xml"/><Relationship Id="rId4" Type="http://schemas.openxmlformats.org/officeDocument/2006/relationships/diagramData" Target="../diagrams/data9.xml"/></Relationships>
</file>

<file path=ppt/slides/_rels/slide7.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chart" Target="../charts/chart3.xml"/><Relationship Id="rId7" Type="http://schemas.openxmlformats.org/officeDocument/2006/relationships/diagramColors" Target="../diagrams/colors10.xml"/><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diagramQuickStyle" Target="../diagrams/quickStyle10.xml"/><Relationship Id="rId5" Type="http://schemas.openxmlformats.org/officeDocument/2006/relationships/diagramLayout" Target="../diagrams/layout10.xml"/><Relationship Id="rId10" Type="http://schemas.openxmlformats.org/officeDocument/2006/relationships/chart" Target="../charts/chart4.xml"/><Relationship Id="rId4" Type="http://schemas.openxmlformats.org/officeDocument/2006/relationships/diagramData" Target="../diagrams/data10.xml"/><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chart" Target="../charts/chart5.xml"/><Relationship Id="rId13" Type="http://schemas.openxmlformats.org/officeDocument/2006/relationships/chart" Target="../charts/chart10.xml"/><Relationship Id="rId3" Type="http://schemas.openxmlformats.org/officeDocument/2006/relationships/diagramData" Target="../diagrams/data11.xml"/><Relationship Id="rId7" Type="http://schemas.microsoft.com/office/2007/relationships/diagramDrawing" Target="../diagrams/drawing11.xml"/><Relationship Id="rId12" Type="http://schemas.openxmlformats.org/officeDocument/2006/relationships/chart" Target="../charts/chart9.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1.xml"/><Relationship Id="rId11" Type="http://schemas.openxmlformats.org/officeDocument/2006/relationships/chart" Target="../charts/chart8.xml"/><Relationship Id="rId5" Type="http://schemas.openxmlformats.org/officeDocument/2006/relationships/diagramQuickStyle" Target="../diagrams/quickStyle11.xml"/><Relationship Id="rId10" Type="http://schemas.openxmlformats.org/officeDocument/2006/relationships/chart" Target="../charts/chart7.xml"/><Relationship Id="rId4" Type="http://schemas.openxmlformats.org/officeDocument/2006/relationships/diagramLayout" Target="../diagrams/layout11.xml"/><Relationship Id="rId9" Type="http://schemas.openxmlformats.org/officeDocument/2006/relationships/chart" Target="../charts/chart6.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ED8E897-C3C0-0752-035B-F05F312904D0}"/>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1535" y="-93308"/>
            <a:ext cx="12120465" cy="6858001"/>
          </a:xfrm>
          <a:prstGeom prst="rect">
            <a:avLst/>
          </a:prstGeom>
          <a:ln>
            <a:noFill/>
          </a:ln>
        </p:spPr>
      </p:pic>
      <p:sp>
        <p:nvSpPr>
          <p:cNvPr id="2" name="Title 1">
            <a:extLst>
              <a:ext uri="{FF2B5EF4-FFF2-40B4-BE49-F238E27FC236}">
                <a16:creationId xmlns:a16="http://schemas.microsoft.com/office/drawing/2014/main" id="{1ECD16B3-12FE-4CC0-FEDB-ED81792A2803}"/>
              </a:ext>
            </a:extLst>
          </p:cNvPr>
          <p:cNvSpPr>
            <a:spLocks noGrp="1"/>
          </p:cNvSpPr>
          <p:nvPr>
            <p:ph type="ctrTitle"/>
          </p:nvPr>
        </p:nvSpPr>
        <p:spPr>
          <a:xfrm>
            <a:off x="0" y="1138335"/>
            <a:ext cx="12191999" cy="2752530"/>
          </a:xfrm>
        </p:spPr>
        <p:txBody>
          <a:bodyPr>
            <a:noAutofit/>
          </a:bodyPr>
          <a:lstStyle/>
          <a:p>
            <a:pPr algn="ctr"/>
            <a:r>
              <a:rPr lang="en-US" sz="7200" b="1" i="0" u="none" strike="noStrike" cap="none"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panose="020B0604020202020204" pitchFamily="34" charset="0"/>
              </a:rPr>
              <a:t>MOBILE APPS PLAYSTORE DATA ANALYSIS</a:t>
            </a:r>
            <a:endParaRPr lang="en-AG" sz="7200" b="1" cap="none"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3" name="Subtitle 2">
            <a:extLst>
              <a:ext uri="{FF2B5EF4-FFF2-40B4-BE49-F238E27FC236}">
                <a16:creationId xmlns:a16="http://schemas.microsoft.com/office/drawing/2014/main" id="{006A63FE-1DF8-DB11-B696-20BC5F9658A7}"/>
              </a:ext>
            </a:extLst>
          </p:cNvPr>
          <p:cNvSpPr>
            <a:spLocks noGrp="1"/>
          </p:cNvSpPr>
          <p:nvPr>
            <p:ph type="subTitle" idx="1"/>
          </p:nvPr>
        </p:nvSpPr>
        <p:spPr>
          <a:xfrm>
            <a:off x="6830008" y="6372807"/>
            <a:ext cx="5361991" cy="485191"/>
          </a:xfrm>
        </p:spPr>
        <p:txBody>
          <a:bodyPr>
            <a:normAutofit/>
          </a:bodyPr>
          <a:lstStyle/>
          <a:p>
            <a:r>
              <a:rPr lang="en-US" sz="2400" dirty="0"/>
              <a:t>Project Owner:- </a:t>
            </a:r>
            <a:r>
              <a:rPr lang="en-US" sz="2400" dirty="0">
                <a:solidFill>
                  <a:schemeClr val="accent6"/>
                </a:solidFill>
              </a:rPr>
              <a:t>ANKIT RAJ MISHRA</a:t>
            </a:r>
            <a:endParaRPr lang="en-AG" sz="2400" dirty="0">
              <a:solidFill>
                <a:schemeClr val="accent6"/>
              </a:solidFill>
            </a:endParaRPr>
          </a:p>
        </p:txBody>
      </p:sp>
    </p:spTree>
    <p:extLst>
      <p:ext uri="{BB962C8B-B14F-4D97-AF65-F5344CB8AC3E}">
        <p14:creationId xmlns:p14="http://schemas.microsoft.com/office/powerpoint/2010/main" val="292592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5D1CED-8F3E-9DAE-761B-469162DF1110}"/>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1" y="0"/>
            <a:ext cx="12192000" cy="6764693"/>
          </a:xfrm>
          <a:prstGeom prst="rect">
            <a:avLst/>
          </a:prstGeom>
          <a:ln>
            <a:noFill/>
          </a:ln>
        </p:spPr>
      </p:pic>
      <p:sp>
        <p:nvSpPr>
          <p:cNvPr id="2" name="Title 1">
            <a:extLst>
              <a:ext uri="{FF2B5EF4-FFF2-40B4-BE49-F238E27FC236}">
                <a16:creationId xmlns:a16="http://schemas.microsoft.com/office/drawing/2014/main" id="{878EC587-F0BB-5B8C-9A78-0D9A3DE3E4E3}"/>
              </a:ext>
            </a:extLst>
          </p:cNvPr>
          <p:cNvSpPr>
            <a:spLocks noGrp="1"/>
          </p:cNvSpPr>
          <p:nvPr>
            <p:ph type="title"/>
          </p:nvPr>
        </p:nvSpPr>
        <p:spPr>
          <a:xfrm>
            <a:off x="4198776" y="465794"/>
            <a:ext cx="7993223" cy="775177"/>
          </a:xfrm>
        </p:spPr>
        <p:txBody>
          <a:bodyPr>
            <a:normAutofit/>
          </a:bodyPr>
          <a:lstStyle/>
          <a:p>
            <a:r>
              <a:rPr lang="en-US" dirty="0"/>
              <a:t>INTRODUCTION &amp; objective	</a:t>
            </a:r>
            <a:endParaRPr lang="en-AG" dirty="0"/>
          </a:p>
        </p:txBody>
      </p:sp>
      <p:sp>
        <p:nvSpPr>
          <p:cNvPr id="3" name="Content Placeholder 2">
            <a:extLst>
              <a:ext uri="{FF2B5EF4-FFF2-40B4-BE49-F238E27FC236}">
                <a16:creationId xmlns:a16="http://schemas.microsoft.com/office/drawing/2014/main" id="{E8157301-DBC1-8FC2-C81C-ED67350375AF}"/>
              </a:ext>
            </a:extLst>
          </p:cNvPr>
          <p:cNvSpPr>
            <a:spLocks noGrp="1"/>
          </p:cNvSpPr>
          <p:nvPr>
            <p:ph idx="1"/>
          </p:nvPr>
        </p:nvSpPr>
        <p:spPr>
          <a:xfrm>
            <a:off x="270589" y="1380930"/>
            <a:ext cx="11921410" cy="5477069"/>
          </a:xfrm>
        </p:spPr>
        <p:txBody>
          <a:bodyPr>
            <a:normAutofit/>
          </a:bodyPr>
          <a:lstStyle/>
          <a:p>
            <a:r>
              <a:rPr lang="en-US" dirty="0"/>
              <a:t>The goal of this data analysis study is to learn more about potential business strategies and mobile app development. We strive to understand app availability, usefulness, and users' expectations by analyzing historical data from the Google Play store, offering useful information for business decision-making.</a:t>
            </a:r>
          </a:p>
          <a:p>
            <a:endParaRPr lang="en-US" dirty="0"/>
          </a:p>
          <a:p>
            <a:r>
              <a:rPr lang="en-US" dirty="0"/>
              <a:t>Objectives are:- </a:t>
            </a:r>
          </a:p>
          <a:p>
            <a:pPr>
              <a:buFont typeface="Wingdings" panose="05000000000000000000" pitchFamily="2" charset="2"/>
              <a:buChar char="q"/>
            </a:pPr>
            <a:r>
              <a:rPr lang="en-US" dirty="0"/>
              <a:t>Which is the most used Android version?</a:t>
            </a:r>
          </a:p>
          <a:p>
            <a:pPr>
              <a:buFont typeface="Wingdings" panose="05000000000000000000" pitchFamily="2" charset="2"/>
              <a:buChar char="q"/>
            </a:pPr>
            <a:r>
              <a:rPr lang="en-US" dirty="0"/>
              <a:t>Which all categories of mob apps are existing from this dataset?</a:t>
            </a:r>
          </a:p>
          <a:p>
            <a:pPr>
              <a:buFont typeface="Wingdings" panose="05000000000000000000" pitchFamily="2" charset="2"/>
              <a:buChar char="q"/>
            </a:pPr>
            <a:r>
              <a:rPr lang="en-US" dirty="0"/>
              <a:t>Which is the most installed category of mob app from this dataset?</a:t>
            </a:r>
          </a:p>
          <a:p>
            <a:pPr>
              <a:buFont typeface="Wingdings" panose="05000000000000000000" pitchFamily="2" charset="2"/>
              <a:buChar char="q"/>
            </a:pPr>
            <a:r>
              <a:rPr lang="en-US" dirty="0"/>
              <a:t>How many total categories are there?</a:t>
            </a:r>
          </a:p>
          <a:p>
            <a:pPr>
              <a:buFont typeface="Wingdings" panose="05000000000000000000" pitchFamily="2" charset="2"/>
              <a:buChar char="q"/>
            </a:pPr>
            <a:r>
              <a:rPr lang="en-US" dirty="0"/>
              <a:t>Which apps have got 5-star ratings</a:t>
            </a:r>
          </a:p>
          <a:p>
            <a:pPr>
              <a:buFont typeface="Wingdings" panose="05000000000000000000" pitchFamily="2" charset="2"/>
              <a:buChar char="q"/>
            </a:pPr>
            <a:r>
              <a:rPr lang="en-US" dirty="0"/>
              <a:t>Which are the top 10 mob apps based on ratings</a:t>
            </a:r>
            <a:endParaRPr lang="en-AG" dirty="0"/>
          </a:p>
        </p:txBody>
      </p:sp>
    </p:spTree>
    <p:extLst>
      <p:ext uri="{BB962C8B-B14F-4D97-AF65-F5344CB8AC3E}">
        <p14:creationId xmlns:p14="http://schemas.microsoft.com/office/powerpoint/2010/main" val="1995785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C19E023C-DD49-E742-ADFD-EF1D405CE2BA}"/>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1" y="0"/>
            <a:ext cx="12192000" cy="6858000"/>
          </a:xfrm>
          <a:prstGeom prst="rect">
            <a:avLst/>
          </a:prstGeom>
          <a:ln>
            <a:noFill/>
          </a:ln>
        </p:spPr>
      </p:pic>
      <p:graphicFrame>
        <p:nvGraphicFramePr>
          <p:cNvPr id="5" name="Chart 4">
            <a:extLst>
              <a:ext uri="{FF2B5EF4-FFF2-40B4-BE49-F238E27FC236}">
                <a16:creationId xmlns:a16="http://schemas.microsoft.com/office/drawing/2014/main" id="{DAD76062-E3E2-45D0-8772-4D12141B7757}"/>
              </a:ext>
            </a:extLst>
          </p:cNvPr>
          <p:cNvGraphicFramePr>
            <a:graphicFrameLocks/>
          </p:cNvGraphicFramePr>
          <p:nvPr>
            <p:extLst>
              <p:ext uri="{D42A27DB-BD31-4B8C-83A1-F6EECF244321}">
                <p14:modId xmlns:p14="http://schemas.microsoft.com/office/powerpoint/2010/main" val="3912290569"/>
              </p:ext>
            </p:extLst>
          </p:nvPr>
        </p:nvGraphicFramePr>
        <p:xfrm>
          <a:off x="4674637" y="1842796"/>
          <a:ext cx="7315200" cy="380222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Diagram 11">
            <a:extLst>
              <a:ext uri="{FF2B5EF4-FFF2-40B4-BE49-F238E27FC236}">
                <a16:creationId xmlns:a16="http://schemas.microsoft.com/office/drawing/2014/main" id="{7E5ABC8D-784B-B331-85F1-B59EF9FB0C9A}"/>
              </a:ext>
            </a:extLst>
          </p:cNvPr>
          <p:cNvGraphicFramePr/>
          <p:nvPr>
            <p:extLst>
              <p:ext uri="{D42A27DB-BD31-4B8C-83A1-F6EECF244321}">
                <p14:modId xmlns:p14="http://schemas.microsoft.com/office/powerpoint/2010/main" val="1482651102"/>
              </p:ext>
            </p:extLst>
          </p:nvPr>
        </p:nvGraphicFramePr>
        <p:xfrm>
          <a:off x="715347" y="1474237"/>
          <a:ext cx="4201885" cy="40774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5" name="Diagram 14">
            <a:extLst>
              <a:ext uri="{FF2B5EF4-FFF2-40B4-BE49-F238E27FC236}">
                <a16:creationId xmlns:a16="http://schemas.microsoft.com/office/drawing/2014/main" id="{92D80915-8E9F-C464-B516-7A67BAEF6C4B}"/>
              </a:ext>
            </a:extLst>
          </p:cNvPr>
          <p:cNvGraphicFramePr/>
          <p:nvPr>
            <p:extLst>
              <p:ext uri="{D42A27DB-BD31-4B8C-83A1-F6EECF244321}">
                <p14:modId xmlns:p14="http://schemas.microsoft.com/office/powerpoint/2010/main" val="2579863696"/>
              </p:ext>
            </p:extLst>
          </p:nvPr>
        </p:nvGraphicFramePr>
        <p:xfrm>
          <a:off x="903514" y="92140"/>
          <a:ext cx="11086323" cy="1568709"/>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3756310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Diagram 23">
            <a:extLst>
              <a:ext uri="{FF2B5EF4-FFF2-40B4-BE49-F238E27FC236}">
                <a16:creationId xmlns:a16="http://schemas.microsoft.com/office/drawing/2014/main" id="{277BDEC3-8144-1FCF-4BAC-F080702C2887}"/>
              </a:ext>
            </a:extLst>
          </p:cNvPr>
          <p:cNvGraphicFramePr/>
          <p:nvPr>
            <p:extLst>
              <p:ext uri="{D42A27DB-BD31-4B8C-83A1-F6EECF244321}">
                <p14:modId xmlns:p14="http://schemas.microsoft.com/office/powerpoint/2010/main" val="2881692395"/>
              </p:ext>
            </p:extLst>
          </p:nvPr>
        </p:nvGraphicFramePr>
        <p:xfrm>
          <a:off x="231922" y="1697247"/>
          <a:ext cx="8408225" cy="49461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7" name="Diagram 26">
            <a:extLst>
              <a:ext uri="{FF2B5EF4-FFF2-40B4-BE49-F238E27FC236}">
                <a16:creationId xmlns:a16="http://schemas.microsoft.com/office/drawing/2014/main" id="{9219D322-5E9F-15DE-3762-AE0853582489}"/>
              </a:ext>
            </a:extLst>
          </p:cNvPr>
          <p:cNvGraphicFramePr/>
          <p:nvPr>
            <p:extLst>
              <p:ext uri="{D42A27DB-BD31-4B8C-83A1-F6EECF244321}">
                <p14:modId xmlns:p14="http://schemas.microsoft.com/office/powerpoint/2010/main" val="672793104"/>
              </p:ext>
            </p:extLst>
          </p:nvPr>
        </p:nvGraphicFramePr>
        <p:xfrm>
          <a:off x="93307" y="111967"/>
          <a:ext cx="11896530" cy="128762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8" name="Content Placeholder 2">
            <a:extLst>
              <a:ext uri="{FF2B5EF4-FFF2-40B4-BE49-F238E27FC236}">
                <a16:creationId xmlns:a16="http://schemas.microsoft.com/office/drawing/2014/main" id="{8C274895-B0C9-580E-4497-5DC4D97BC8EF}"/>
              </a:ext>
            </a:extLst>
          </p:cNvPr>
          <p:cNvSpPr>
            <a:spLocks noGrp="1"/>
          </p:cNvSpPr>
          <p:nvPr>
            <p:ph idx="1"/>
          </p:nvPr>
        </p:nvSpPr>
        <p:spPr>
          <a:xfrm>
            <a:off x="9078686" y="1697247"/>
            <a:ext cx="2881392" cy="4796859"/>
          </a:xfrm>
        </p:spPr>
        <p:txBody>
          <a:bodyPr>
            <a:normAutofit/>
          </a:bodyPr>
          <a:lstStyle/>
          <a:p>
            <a:pPr marL="0" indent="0">
              <a:buNone/>
            </a:pPr>
            <a:r>
              <a:rPr lang="en-US" sz="2400" dirty="0"/>
              <a:t>This research offers details on the many types of mobile apps represented in the dataset, along with the number of apps that fall into each kind.</a:t>
            </a:r>
            <a:endParaRPr lang="en-AG" sz="2400" dirty="0"/>
          </a:p>
        </p:txBody>
      </p:sp>
      <p:pic>
        <p:nvPicPr>
          <p:cNvPr id="29" name="Picture 28">
            <a:extLst>
              <a:ext uri="{FF2B5EF4-FFF2-40B4-BE49-F238E27FC236}">
                <a16:creationId xmlns:a16="http://schemas.microsoft.com/office/drawing/2014/main" id="{2FD8FDD2-913E-7E51-C710-86D0539860D4}"/>
              </a:ext>
            </a:extLst>
          </p:cNvPr>
          <p:cNvPicPr>
            <a:picLocks noChangeAspect="1"/>
          </p:cNvPicPr>
          <p:nvPr/>
        </p:nvPicPr>
        <p:blipFill>
          <a:blip r:embed="rId12">
            <a:alphaModFix amt="20000"/>
            <a:extLst>
              <a:ext uri="{28A0092B-C50C-407E-A947-70E740481C1C}">
                <a14:useLocalDpi xmlns:a14="http://schemas.microsoft.com/office/drawing/2010/main" val="0"/>
              </a:ext>
            </a:extLst>
          </a:blip>
          <a:stretch>
            <a:fillRect/>
          </a:stretch>
        </p:blipFill>
        <p:spPr>
          <a:xfrm>
            <a:off x="1" y="0"/>
            <a:ext cx="12192000" cy="6764693"/>
          </a:xfrm>
          <a:prstGeom prst="rect">
            <a:avLst/>
          </a:prstGeom>
          <a:ln>
            <a:noFill/>
          </a:ln>
        </p:spPr>
      </p:pic>
    </p:spTree>
    <p:extLst>
      <p:ext uri="{BB962C8B-B14F-4D97-AF65-F5344CB8AC3E}">
        <p14:creationId xmlns:p14="http://schemas.microsoft.com/office/powerpoint/2010/main" val="1134968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E429AFF9-3938-BBE3-C2BB-F9FF7FE7BCF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233306" cy="6858000"/>
          </a:xfrm>
          <a:prstGeom prst="rect">
            <a:avLst/>
          </a:prstGeom>
        </p:spPr>
      </p:pic>
      <p:graphicFrame>
        <p:nvGraphicFramePr>
          <p:cNvPr id="6" name="Chart 5">
            <a:extLst>
              <a:ext uri="{FF2B5EF4-FFF2-40B4-BE49-F238E27FC236}">
                <a16:creationId xmlns:a16="http://schemas.microsoft.com/office/drawing/2014/main" id="{A0204A88-8EA9-4CE6-B890-913654343162}"/>
              </a:ext>
            </a:extLst>
          </p:cNvPr>
          <p:cNvGraphicFramePr>
            <a:graphicFrameLocks/>
          </p:cNvGraphicFramePr>
          <p:nvPr>
            <p:extLst>
              <p:ext uri="{D42A27DB-BD31-4B8C-83A1-F6EECF244321}">
                <p14:modId xmlns:p14="http://schemas.microsoft.com/office/powerpoint/2010/main" val="1800037202"/>
              </p:ext>
            </p:extLst>
          </p:nvPr>
        </p:nvGraphicFramePr>
        <p:xfrm>
          <a:off x="5019869" y="1595882"/>
          <a:ext cx="7016621" cy="30787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Diagram 13">
            <a:extLst>
              <a:ext uri="{FF2B5EF4-FFF2-40B4-BE49-F238E27FC236}">
                <a16:creationId xmlns:a16="http://schemas.microsoft.com/office/drawing/2014/main" id="{626A4AA0-53F6-748D-82BF-E39687E008AA}"/>
              </a:ext>
            </a:extLst>
          </p:cNvPr>
          <p:cNvGraphicFramePr/>
          <p:nvPr>
            <p:extLst>
              <p:ext uri="{D42A27DB-BD31-4B8C-83A1-F6EECF244321}">
                <p14:modId xmlns:p14="http://schemas.microsoft.com/office/powerpoint/2010/main" val="130356938"/>
              </p:ext>
            </p:extLst>
          </p:nvPr>
        </p:nvGraphicFramePr>
        <p:xfrm>
          <a:off x="0" y="1633030"/>
          <a:ext cx="5271796" cy="334018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1" name="Diagram 10">
            <a:extLst>
              <a:ext uri="{FF2B5EF4-FFF2-40B4-BE49-F238E27FC236}">
                <a16:creationId xmlns:a16="http://schemas.microsoft.com/office/drawing/2014/main" id="{575AC6F6-A6F0-CCD4-CC90-7D217EB2FF8B}"/>
              </a:ext>
            </a:extLst>
          </p:cNvPr>
          <p:cNvGraphicFramePr/>
          <p:nvPr>
            <p:extLst>
              <p:ext uri="{D42A27DB-BD31-4B8C-83A1-F6EECF244321}">
                <p14:modId xmlns:p14="http://schemas.microsoft.com/office/powerpoint/2010/main" val="3649109918"/>
              </p:ext>
            </p:extLst>
          </p:nvPr>
        </p:nvGraphicFramePr>
        <p:xfrm>
          <a:off x="41306" y="0"/>
          <a:ext cx="12109387" cy="121298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7" name="Diagram 16">
            <a:extLst>
              <a:ext uri="{FF2B5EF4-FFF2-40B4-BE49-F238E27FC236}">
                <a16:creationId xmlns:a16="http://schemas.microsoft.com/office/drawing/2014/main" id="{306D10F4-EB77-8807-B5DE-6D5E32754413}"/>
              </a:ext>
            </a:extLst>
          </p:cNvPr>
          <p:cNvGraphicFramePr/>
          <p:nvPr>
            <p:extLst>
              <p:ext uri="{D42A27DB-BD31-4B8C-83A1-F6EECF244321}">
                <p14:modId xmlns:p14="http://schemas.microsoft.com/office/powerpoint/2010/main" val="1567584066"/>
              </p:ext>
            </p:extLst>
          </p:nvPr>
        </p:nvGraphicFramePr>
        <p:xfrm>
          <a:off x="190595" y="5262118"/>
          <a:ext cx="8458882" cy="108269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22" name="Diagram 21">
            <a:extLst>
              <a:ext uri="{FF2B5EF4-FFF2-40B4-BE49-F238E27FC236}">
                <a16:creationId xmlns:a16="http://schemas.microsoft.com/office/drawing/2014/main" id="{0EEE69B6-CFF7-C5EF-228B-E03D011CB786}"/>
              </a:ext>
            </a:extLst>
          </p:cNvPr>
          <p:cNvGraphicFramePr/>
          <p:nvPr>
            <p:extLst>
              <p:ext uri="{D42A27DB-BD31-4B8C-83A1-F6EECF244321}">
                <p14:modId xmlns:p14="http://schemas.microsoft.com/office/powerpoint/2010/main" val="944322897"/>
              </p:ext>
            </p:extLst>
          </p:nvPr>
        </p:nvGraphicFramePr>
        <p:xfrm>
          <a:off x="8101590" y="5159829"/>
          <a:ext cx="3328409" cy="1375833"/>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Tree>
    <p:extLst>
      <p:ext uri="{BB962C8B-B14F-4D97-AF65-F5344CB8AC3E}">
        <p14:creationId xmlns:p14="http://schemas.microsoft.com/office/powerpoint/2010/main" val="1330181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6E2C00D3-11A6-2F59-99C7-0319EBE22A8C}"/>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14440"/>
            <a:ext cx="12191999" cy="6843560"/>
          </a:xfrm>
          <a:prstGeom prst="rect">
            <a:avLst/>
          </a:prstGeom>
        </p:spPr>
      </p:pic>
      <p:pic>
        <p:nvPicPr>
          <p:cNvPr id="5" name="Content Placeholder 4">
            <a:extLst>
              <a:ext uri="{FF2B5EF4-FFF2-40B4-BE49-F238E27FC236}">
                <a16:creationId xmlns:a16="http://schemas.microsoft.com/office/drawing/2014/main" id="{94EF72BC-46A2-6538-8C9D-F95ED593BB93}"/>
              </a:ext>
            </a:extLst>
          </p:cNvPr>
          <p:cNvPicPr>
            <a:picLocks noGrp="1" noChangeAspect="1"/>
          </p:cNvPicPr>
          <p:nvPr>
            <p:ph idx="1"/>
          </p:nvPr>
        </p:nvPicPr>
        <p:blipFill>
          <a:blip r:embed="rId3"/>
          <a:stretch>
            <a:fillRect/>
          </a:stretch>
        </p:blipFill>
        <p:spPr>
          <a:xfrm>
            <a:off x="7667747" y="1823047"/>
            <a:ext cx="4127166" cy="370613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aphicFrame>
        <p:nvGraphicFramePr>
          <p:cNvPr id="13" name="Diagram 12">
            <a:extLst>
              <a:ext uri="{FF2B5EF4-FFF2-40B4-BE49-F238E27FC236}">
                <a16:creationId xmlns:a16="http://schemas.microsoft.com/office/drawing/2014/main" id="{156D687B-C732-4712-E9F6-3685CDA25DE1}"/>
              </a:ext>
            </a:extLst>
          </p:cNvPr>
          <p:cNvGraphicFramePr/>
          <p:nvPr>
            <p:extLst>
              <p:ext uri="{D42A27DB-BD31-4B8C-83A1-F6EECF244321}">
                <p14:modId xmlns:p14="http://schemas.microsoft.com/office/powerpoint/2010/main" val="2684590853"/>
              </p:ext>
            </p:extLst>
          </p:nvPr>
        </p:nvGraphicFramePr>
        <p:xfrm>
          <a:off x="796698" y="132088"/>
          <a:ext cx="10260078" cy="156966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4" name="Content Placeholder 2">
            <a:extLst>
              <a:ext uri="{FF2B5EF4-FFF2-40B4-BE49-F238E27FC236}">
                <a16:creationId xmlns:a16="http://schemas.microsoft.com/office/drawing/2014/main" id="{983B54BC-6637-BD79-EE4C-1A940FDBF62E}"/>
              </a:ext>
            </a:extLst>
          </p:cNvPr>
          <p:cNvSpPr txBox="1">
            <a:spLocks/>
          </p:cNvSpPr>
          <p:nvPr/>
        </p:nvSpPr>
        <p:spPr>
          <a:xfrm>
            <a:off x="0" y="1953676"/>
            <a:ext cx="7154650" cy="32154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Font typeface="Arial" panose="020B0604020202020204" pitchFamily="34" charset="0"/>
              <a:buNone/>
            </a:pPr>
            <a:r>
              <a:rPr lang="en-US" sz="2800" dirty="0">
                <a:solidFill>
                  <a:schemeClr val="accent6"/>
                </a:solidFill>
                <a:latin typeface="Times New Roman" panose="02020603050405020304" pitchFamily="18" charset="0"/>
                <a:cs typeface="Times New Roman" panose="02020603050405020304" pitchFamily="18" charset="0"/>
              </a:rPr>
              <a:t>It was discovered after data analysis that </a:t>
            </a:r>
            <a:r>
              <a:rPr lang="en-US" sz="2800" b="1" dirty="0">
                <a:solidFill>
                  <a:srgbClr val="C00000"/>
                </a:solidFill>
                <a:latin typeface="Times New Roman" panose="02020603050405020304" pitchFamily="18" charset="0"/>
                <a:cs typeface="Times New Roman" panose="02020603050405020304" pitchFamily="18" charset="0"/>
              </a:rPr>
              <a:t>274</a:t>
            </a:r>
            <a:r>
              <a:rPr lang="en-US" sz="2800" dirty="0">
                <a:solidFill>
                  <a:schemeClr val="accent6"/>
                </a:solidFill>
                <a:latin typeface="Times New Roman" panose="02020603050405020304" pitchFamily="18" charset="0"/>
                <a:cs typeface="Times New Roman" panose="02020603050405020304" pitchFamily="18" charset="0"/>
              </a:rPr>
              <a:t> apps in all had ratings of 5 stars. Users had high praise for these apps, demonstrating their great quality and satisfying user experiences. The high percentage of apps with five stars indicates that there are many high-quality apps in the dataset, which is encouraging for both developers and users looking for top-rated apps.</a:t>
            </a:r>
            <a:endParaRPr lang="en-AG" sz="2800" dirty="0">
              <a:solidFill>
                <a:schemeClr val="accent6"/>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0939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0FABADB-7F7B-D0D5-6CEC-4D2FFE8A973C}"/>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graphicFrame>
        <p:nvGraphicFramePr>
          <p:cNvPr id="7" name="Chart 6">
            <a:extLst>
              <a:ext uri="{FF2B5EF4-FFF2-40B4-BE49-F238E27FC236}">
                <a16:creationId xmlns:a16="http://schemas.microsoft.com/office/drawing/2014/main" id="{3AAD7E0B-B9DF-4BDA-BA84-728C9915218E}"/>
              </a:ext>
            </a:extLst>
          </p:cNvPr>
          <p:cNvGraphicFramePr>
            <a:graphicFrameLocks/>
          </p:cNvGraphicFramePr>
          <p:nvPr>
            <p:extLst>
              <p:ext uri="{D42A27DB-BD31-4B8C-83A1-F6EECF244321}">
                <p14:modId xmlns:p14="http://schemas.microsoft.com/office/powerpoint/2010/main" val="198365903"/>
              </p:ext>
            </p:extLst>
          </p:nvPr>
        </p:nvGraphicFramePr>
        <p:xfrm>
          <a:off x="281773" y="1950099"/>
          <a:ext cx="6137688" cy="272453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Diagram 7">
            <a:extLst>
              <a:ext uri="{FF2B5EF4-FFF2-40B4-BE49-F238E27FC236}">
                <a16:creationId xmlns:a16="http://schemas.microsoft.com/office/drawing/2014/main" id="{301DEA60-A2E5-AFC6-21FC-4F861E6E8616}"/>
              </a:ext>
            </a:extLst>
          </p:cNvPr>
          <p:cNvGraphicFramePr/>
          <p:nvPr>
            <p:extLst>
              <p:ext uri="{D42A27DB-BD31-4B8C-83A1-F6EECF244321}">
                <p14:modId xmlns:p14="http://schemas.microsoft.com/office/powerpoint/2010/main" val="651398451"/>
              </p:ext>
            </p:extLst>
          </p:nvPr>
        </p:nvGraphicFramePr>
        <p:xfrm>
          <a:off x="41306" y="0"/>
          <a:ext cx="12109387" cy="12129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2" name="Picture 11">
            <a:extLst>
              <a:ext uri="{FF2B5EF4-FFF2-40B4-BE49-F238E27FC236}">
                <a16:creationId xmlns:a16="http://schemas.microsoft.com/office/drawing/2014/main" id="{F1889A24-0AF5-1987-F17D-9D57ECEB87B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16715" y="1693507"/>
            <a:ext cx="3543778" cy="19500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aphicFrame>
        <p:nvGraphicFramePr>
          <p:cNvPr id="15" name="Chart 14">
            <a:extLst>
              <a:ext uri="{FF2B5EF4-FFF2-40B4-BE49-F238E27FC236}">
                <a16:creationId xmlns:a16="http://schemas.microsoft.com/office/drawing/2014/main" id="{A3E818C4-C70D-FFB6-73F5-C05DD81E2D4F}"/>
              </a:ext>
            </a:extLst>
          </p:cNvPr>
          <p:cNvGraphicFramePr>
            <a:graphicFrameLocks/>
          </p:cNvGraphicFramePr>
          <p:nvPr>
            <p:extLst>
              <p:ext uri="{D42A27DB-BD31-4B8C-83A1-F6EECF244321}">
                <p14:modId xmlns:p14="http://schemas.microsoft.com/office/powerpoint/2010/main" val="3606454196"/>
              </p:ext>
            </p:extLst>
          </p:nvPr>
        </p:nvGraphicFramePr>
        <p:xfrm>
          <a:off x="6587412" y="4124132"/>
          <a:ext cx="5563281" cy="2605574"/>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698454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E4FF4AA-C5F2-EFFD-9132-9D1B5710F429}"/>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1" y="0"/>
            <a:ext cx="12192000" cy="6764693"/>
          </a:xfrm>
          <a:prstGeom prst="rect">
            <a:avLst/>
          </a:prstGeom>
          <a:ln>
            <a:noFill/>
          </a:ln>
        </p:spPr>
      </p:pic>
      <p:graphicFrame>
        <p:nvGraphicFramePr>
          <p:cNvPr id="5" name="Diagram 4">
            <a:extLst>
              <a:ext uri="{FF2B5EF4-FFF2-40B4-BE49-F238E27FC236}">
                <a16:creationId xmlns:a16="http://schemas.microsoft.com/office/drawing/2014/main" id="{7A671885-2448-B5BC-939B-1243D7AAFE7C}"/>
              </a:ext>
            </a:extLst>
          </p:cNvPr>
          <p:cNvGraphicFramePr/>
          <p:nvPr>
            <p:extLst>
              <p:ext uri="{D42A27DB-BD31-4B8C-83A1-F6EECF244321}">
                <p14:modId xmlns:p14="http://schemas.microsoft.com/office/powerpoint/2010/main" val="1133358090"/>
              </p:ext>
            </p:extLst>
          </p:nvPr>
        </p:nvGraphicFramePr>
        <p:xfrm>
          <a:off x="3533193" y="1057725"/>
          <a:ext cx="4450701" cy="10450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Chart 5">
            <a:extLst>
              <a:ext uri="{FF2B5EF4-FFF2-40B4-BE49-F238E27FC236}">
                <a16:creationId xmlns:a16="http://schemas.microsoft.com/office/drawing/2014/main" id="{CD15DE92-5099-488B-A792-1FA601D78F1E}"/>
              </a:ext>
            </a:extLst>
          </p:cNvPr>
          <p:cNvGraphicFramePr>
            <a:graphicFrameLocks/>
          </p:cNvGraphicFramePr>
          <p:nvPr>
            <p:extLst>
              <p:ext uri="{D42A27DB-BD31-4B8C-83A1-F6EECF244321}">
                <p14:modId xmlns:p14="http://schemas.microsoft.com/office/powerpoint/2010/main" val="3369942658"/>
              </p:ext>
            </p:extLst>
          </p:nvPr>
        </p:nvGraphicFramePr>
        <p:xfrm>
          <a:off x="273526" y="1254662"/>
          <a:ext cx="2960740" cy="181286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Chart 6">
            <a:extLst>
              <a:ext uri="{FF2B5EF4-FFF2-40B4-BE49-F238E27FC236}">
                <a16:creationId xmlns:a16="http://schemas.microsoft.com/office/drawing/2014/main" id="{740BD4C8-4E6D-4CDB-9CBB-D44C8214BE2E}"/>
              </a:ext>
            </a:extLst>
          </p:cNvPr>
          <p:cNvGraphicFramePr>
            <a:graphicFrameLocks/>
          </p:cNvGraphicFramePr>
          <p:nvPr>
            <p:extLst>
              <p:ext uri="{D42A27DB-BD31-4B8C-83A1-F6EECF244321}">
                <p14:modId xmlns:p14="http://schemas.microsoft.com/office/powerpoint/2010/main" val="2964787277"/>
              </p:ext>
            </p:extLst>
          </p:nvPr>
        </p:nvGraphicFramePr>
        <p:xfrm>
          <a:off x="273526" y="3168462"/>
          <a:ext cx="4648200" cy="1617132"/>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8" name="Chart 7">
            <a:extLst>
              <a:ext uri="{FF2B5EF4-FFF2-40B4-BE49-F238E27FC236}">
                <a16:creationId xmlns:a16="http://schemas.microsoft.com/office/drawing/2014/main" id="{21947A78-58F8-4642-A596-ED58DD4B478F}"/>
              </a:ext>
            </a:extLst>
          </p:cNvPr>
          <p:cNvGraphicFramePr>
            <a:graphicFrameLocks/>
          </p:cNvGraphicFramePr>
          <p:nvPr>
            <p:extLst>
              <p:ext uri="{D42A27DB-BD31-4B8C-83A1-F6EECF244321}">
                <p14:modId xmlns:p14="http://schemas.microsoft.com/office/powerpoint/2010/main" val="3173596667"/>
              </p:ext>
            </p:extLst>
          </p:nvPr>
        </p:nvGraphicFramePr>
        <p:xfrm>
          <a:off x="273526" y="4987475"/>
          <a:ext cx="6519334" cy="1625599"/>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9" name="Chart 8">
            <a:extLst>
              <a:ext uri="{FF2B5EF4-FFF2-40B4-BE49-F238E27FC236}">
                <a16:creationId xmlns:a16="http://schemas.microsoft.com/office/drawing/2014/main" id="{CBA87F76-6FAC-444C-83AA-6C0B0647E1BA}"/>
              </a:ext>
            </a:extLst>
          </p:cNvPr>
          <p:cNvGraphicFramePr>
            <a:graphicFrameLocks/>
          </p:cNvGraphicFramePr>
          <p:nvPr>
            <p:extLst>
              <p:ext uri="{D42A27DB-BD31-4B8C-83A1-F6EECF244321}">
                <p14:modId xmlns:p14="http://schemas.microsoft.com/office/powerpoint/2010/main" val="4091710865"/>
              </p:ext>
            </p:extLst>
          </p:nvPr>
        </p:nvGraphicFramePr>
        <p:xfrm>
          <a:off x="7458269" y="4995506"/>
          <a:ext cx="4572000" cy="16256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0" name="Chart 9">
            <a:extLst>
              <a:ext uri="{FF2B5EF4-FFF2-40B4-BE49-F238E27FC236}">
                <a16:creationId xmlns:a16="http://schemas.microsoft.com/office/drawing/2014/main" id="{F73475F4-C4E4-4116-8B39-68F07BA965BE}"/>
              </a:ext>
            </a:extLst>
          </p:cNvPr>
          <p:cNvGraphicFramePr>
            <a:graphicFrameLocks/>
          </p:cNvGraphicFramePr>
          <p:nvPr>
            <p:extLst>
              <p:ext uri="{D42A27DB-BD31-4B8C-83A1-F6EECF244321}">
                <p14:modId xmlns:p14="http://schemas.microsoft.com/office/powerpoint/2010/main" val="4164207719"/>
              </p:ext>
            </p:extLst>
          </p:nvPr>
        </p:nvGraphicFramePr>
        <p:xfrm>
          <a:off x="7458269" y="2753912"/>
          <a:ext cx="4572000" cy="21336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11" name="Chart 10">
            <a:extLst>
              <a:ext uri="{FF2B5EF4-FFF2-40B4-BE49-F238E27FC236}">
                <a16:creationId xmlns:a16="http://schemas.microsoft.com/office/drawing/2014/main" id="{427DE47F-9AD2-4215-AB15-6F3C0B562906}"/>
              </a:ext>
            </a:extLst>
          </p:cNvPr>
          <p:cNvGraphicFramePr>
            <a:graphicFrameLocks/>
          </p:cNvGraphicFramePr>
          <p:nvPr>
            <p:extLst>
              <p:ext uri="{D42A27DB-BD31-4B8C-83A1-F6EECF244321}">
                <p14:modId xmlns:p14="http://schemas.microsoft.com/office/powerpoint/2010/main" val="920656653"/>
              </p:ext>
            </p:extLst>
          </p:nvPr>
        </p:nvGraphicFramePr>
        <p:xfrm>
          <a:off x="7437103" y="307867"/>
          <a:ext cx="4572000" cy="2391832"/>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77271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BC19F9-2FF9-C9AA-3AE7-D787CA2BB74E}"/>
              </a:ext>
            </a:extLst>
          </p:cNvPr>
          <p:cNvPicPr>
            <a:picLocks noChangeAspect="1"/>
          </p:cNvPicPr>
          <p:nvPr/>
        </p:nvPicPr>
        <p:blipFill>
          <a:blip r:embed="rId2">
            <a:alphaModFix amt="8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Subtitle 8">
            <a:extLst>
              <a:ext uri="{FF2B5EF4-FFF2-40B4-BE49-F238E27FC236}">
                <a16:creationId xmlns:a16="http://schemas.microsoft.com/office/drawing/2014/main" id="{40279E33-4DB6-3B00-B390-90275C5D45FE}"/>
              </a:ext>
            </a:extLst>
          </p:cNvPr>
          <p:cNvSpPr>
            <a:spLocks noGrp="1"/>
          </p:cNvSpPr>
          <p:nvPr>
            <p:ph type="subTitle" idx="1"/>
          </p:nvPr>
        </p:nvSpPr>
        <p:spPr>
          <a:xfrm>
            <a:off x="6354147" y="6242180"/>
            <a:ext cx="5753876" cy="501780"/>
          </a:xfrm>
        </p:spPr>
        <p:txBody>
          <a:bodyPr>
            <a:normAutofit fontScale="92500" lnSpcReduction="10000"/>
          </a:bodyPr>
          <a:lstStyle/>
          <a:p>
            <a:r>
              <a:rPr lang="en-US" sz="3500" dirty="0">
                <a:solidFill>
                  <a:schemeClr val="bg1"/>
                </a:solidFill>
                <a:latin typeface="Times New Roman" panose="02020603050405020304" pitchFamily="18" charset="0"/>
                <a:cs typeface="Times New Roman" panose="02020603050405020304" pitchFamily="18" charset="0"/>
              </a:rPr>
              <a:t>Project Owner:- Ankit Raj Mishra</a:t>
            </a:r>
            <a:endParaRPr lang="en-AG" sz="35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8287097"/>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docProps/app.xml><?xml version="1.0" encoding="utf-8"?>
<Properties xmlns="http://schemas.openxmlformats.org/officeDocument/2006/extended-properties" xmlns:vt="http://schemas.openxmlformats.org/officeDocument/2006/docPropsVTypes">
  <Template>Vapor Trail</Template>
  <TotalTime>187</TotalTime>
  <Words>475</Words>
  <Application>Microsoft Office PowerPoint</Application>
  <PresentationFormat>Widescreen</PresentationFormat>
  <Paragraphs>44</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Century Gothic</vt:lpstr>
      <vt:lpstr>Times New Roman</vt:lpstr>
      <vt:lpstr>Wingdings</vt:lpstr>
      <vt:lpstr>Vapor Trail</vt:lpstr>
      <vt:lpstr>MOBILE APPS PLAYSTORE DATA ANALYSIS</vt:lpstr>
      <vt:lpstr>INTRODUCTION &amp; objective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APPS PLAYSTORE DATA ANALYSIS</dc:title>
  <dc:creator>Ankit Raj</dc:creator>
  <cp:lastModifiedBy>Ankit Raj</cp:lastModifiedBy>
  <cp:revision>26</cp:revision>
  <dcterms:created xsi:type="dcterms:W3CDTF">2023-06-19T15:53:24Z</dcterms:created>
  <dcterms:modified xsi:type="dcterms:W3CDTF">2023-06-19T19:00:27Z</dcterms:modified>
</cp:coreProperties>
</file>

<file path=docProps/thumbnail.jpeg>
</file>